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8" r:id="rId10"/>
    <p:sldId id="289" r:id="rId11"/>
    <p:sldId id="291" r:id="rId12"/>
    <p:sldId id="290" r:id="rId13"/>
    <p:sldId id="285" r:id="rId14"/>
    <p:sldId id="286" r:id="rId15"/>
    <p:sldId id="287" r:id="rId16"/>
    <p:sldId id="262" r:id="rId17"/>
    <p:sldId id="28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503D63"/>
    <a:srgbClr val="F9EAC9"/>
    <a:srgbClr val="F9C03F"/>
    <a:srgbClr val="578668"/>
    <a:srgbClr val="182E2C"/>
    <a:srgbClr val="32393C"/>
    <a:srgbClr val="0A1012"/>
    <a:srgbClr val="835A6C"/>
    <a:srgbClr val="EF9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>
      <p:cViewPr>
        <p:scale>
          <a:sx n="50" d="100"/>
          <a:sy n="50" d="100"/>
        </p:scale>
        <p:origin x="1176" y="1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0DFD7-6622-47A3-9FDC-DFA2D322438B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6AE30-58EF-4AB3-8F39-E6294EE9E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96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6AE30-58EF-4AB3-8F39-E6294EE9E2C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83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A79E3-ECD1-4A15-91E3-004B5D873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7B4610-6D35-4869-8782-95E123907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F8A8D8-E923-414F-B479-655214EC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C4FF0E-6DC8-47F2-A21E-3097FE17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BED93E-0826-49A3-8853-8521853A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19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95EF6-AA46-4B77-A9FB-13835B7B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74D806-2381-4A3B-B59D-871FCBC6D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DF6017-DE8D-40DF-8D11-1211C431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D34228-A3A5-4665-97C4-1E867A3D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052861-6233-4B75-BAEB-BB6C5B47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77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979089-D79A-4144-99C3-5D7A6E248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8DFBFB-EBBB-4281-894E-AF7306207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CC34AD-E987-42B3-BFBF-4643B927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8776EE-7E3E-48B7-B5AC-43C06E68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56D686-42E8-4356-9347-09D29F45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38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5D67B-45CB-45E6-AC88-6A325B65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344089-DA99-4151-B2A0-FDD28D2C2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3EBE02-85E2-42CC-9FEE-B3A2901A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C49A2E-9025-4F4C-8467-445F7741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B5D760-4359-45A7-9EFD-0C9D0BB5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34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4C6EE-0F43-4D84-8E0C-40AB5A1A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F9B74D-3581-46AC-9B12-BA88A904A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344775-66FA-41BB-B3B2-57442480C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798FB8-C25F-4442-948A-EEE5FA77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0E6E69-46AD-4C96-9119-A3CB6C65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44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0109A2-8182-4513-994D-AA07DE57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044F5F-8C1B-4D20-80B3-21AD22677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AE4657-F98F-4F87-8E77-36F2E799E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818251-0AA1-46ED-8F40-7DC307DE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A9A4D5-AEB7-490D-A4BE-CB00E7BF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92EE7F-9DFE-45AE-B70A-7C6CEC79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07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D04DC2-6A38-493A-8F56-D3F59FB4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D112F9-181F-486C-877B-6A3958E24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45B718-EF20-4EA2-BC46-734FE7A1F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042D21-6162-466F-89AF-33ACF1F65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329B88-D607-420C-9B12-F7D22325B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FFD8A4-DFDB-47B1-A62C-75352BF19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5BE0F8-73B0-46D2-810D-9E3D04A6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5F33C6C-E588-4CD5-B2F0-88EB06E8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0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B6A6BF-61ED-47FB-BEA9-1105E360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E3B87A7-4BD4-47BE-8DD9-AA1BE1E1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0FA342-707E-4E63-9972-597299207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327CC-AC71-4D2C-8401-0667B00B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96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10921F4-3ABE-4345-81AF-EA8453608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04BA30E-0708-4EFE-BFF0-AC0BB41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0EE330-66D0-43A9-AF37-29D00481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37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4DAFF-71A1-4CD8-90C0-F188B56D3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5B829B-D5F8-47A8-BC85-906EE7F0F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044EF6-2180-4038-8072-8B7785C1A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3BFF66-CB93-4C3F-B9B3-94BF006F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406056-0EF7-46D9-948C-4266C36F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E7CD0B-7C7F-4A01-916F-BAD5C0DA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44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2BF65-BA7F-4221-BFAC-BD66165B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B3DF2A6-66EA-4956-A74C-B1FD3C1A6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27DEE7-037B-4B14-AD47-53C667FAA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31F48E-2D20-4B07-82B4-C80C790D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0C2B1B-923B-4399-BC3A-42DA4AF3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5D9F2E-044D-4878-B88A-AB699543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00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9F4CA-0C8A-4E4A-8B65-262C6985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5F52D5-AF4C-4938-B760-A2D274690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8911C3-2FE1-4A64-9C81-CD95684CD3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03129-4AE7-45FA-821F-B20BC7C59D01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5F9D77-589E-4AA0-BEFE-060761094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C31E36-783C-4583-8FD6-A9B546C17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810F7-04ED-4211-8A10-BDF7DBBD3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99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DB3FED-F443-43EF-A0A5-22BF9CF9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E5E7D0-08BA-4085-B288-12F0CE74F49E}"/>
              </a:ext>
            </a:extLst>
          </p:cNvPr>
          <p:cNvSpPr txBox="1"/>
          <p:nvPr/>
        </p:nvSpPr>
        <p:spPr>
          <a:xfrm>
            <a:off x="-341311" y="0"/>
            <a:ext cx="12753950" cy="6857999"/>
          </a:xfrm>
          <a:custGeom>
            <a:avLst/>
            <a:gdLst/>
            <a:ahLst/>
            <a:cxnLst/>
            <a:rect l="l" t="t" r="r" b="b"/>
            <a:pathLst>
              <a:path w="12753950" h="6857999">
                <a:moveTo>
                  <a:pt x="6289979" y="6381602"/>
                </a:moveTo>
                <a:lnTo>
                  <a:pt x="6325428" y="6381602"/>
                </a:lnTo>
                <a:lnTo>
                  <a:pt x="6325428" y="6524087"/>
                </a:lnTo>
                <a:lnTo>
                  <a:pt x="6289807" y="6524087"/>
                </a:lnTo>
                <a:close/>
                <a:moveTo>
                  <a:pt x="6238010" y="6303993"/>
                </a:moveTo>
                <a:cubicBezTo>
                  <a:pt x="6210019" y="6303993"/>
                  <a:pt x="6196022" y="6315867"/>
                  <a:pt x="6196022" y="6339614"/>
                </a:cubicBezTo>
                <a:lnTo>
                  <a:pt x="6196022" y="6562805"/>
                </a:lnTo>
                <a:cubicBezTo>
                  <a:pt x="6195907" y="6586438"/>
                  <a:pt x="6209904" y="6598312"/>
                  <a:pt x="6238010" y="6598426"/>
                </a:cubicBezTo>
                <a:lnTo>
                  <a:pt x="6373956" y="6598426"/>
                </a:lnTo>
                <a:cubicBezTo>
                  <a:pt x="6402062" y="6598426"/>
                  <a:pt x="6416115" y="6587642"/>
                  <a:pt x="6416115" y="6566075"/>
                </a:cubicBezTo>
                <a:lnTo>
                  <a:pt x="6416115" y="6336345"/>
                </a:lnTo>
                <a:cubicBezTo>
                  <a:pt x="6416230" y="6315350"/>
                  <a:pt x="6404356" y="6304567"/>
                  <a:pt x="6380494" y="6303993"/>
                </a:cubicBezTo>
                <a:close/>
                <a:moveTo>
                  <a:pt x="6726133" y="6303821"/>
                </a:moveTo>
                <a:lnTo>
                  <a:pt x="6672272" y="6460416"/>
                </a:lnTo>
                <a:lnTo>
                  <a:pt x="6672272" y="6544392"/>
                </a:lnTo>
                <a:lnTo>
                  <a:pt x="6801850" y="6544392"/>
                </a:lnTo>
                <a:lnTo>
                  <a:pt x="6801850" y="6598426"/>
                </a:lnTo>
                <a:lnTo>
                  <a:pt x="6896151" y="6598426"/>
                </a:lnTo>
                <a:lnTo>
                  <a:pt x="6896151" y="6416535"/>
                </a:lnTo>
                <a:lnTo>
                  <a:pt x="6801850" y="6416535"/>
                </a:lnTo>
                <a:lnTo>
                  <a:pt x="6801850" y="6468848"/>
                </a:lnTo>
                <a:lnTo>
                  <a:pt x="6768294" y="6468848"/>
                </a:lnTo>
                <a:lnTo>
                  <a:pt x="6768294" y="6456974"/>
                </a:lnTo>
                <a:lnTo>
                  <a:pt x="6807012" y="6337549"/>
                </a:lnTo>
                <a:lnTo>
                  <a:pt x="6807012" y="6303821"/>
                </a:lnTo>
                <a:close/>
                <a:moveTo>
                  <a:pt x="6434147" y="6303649"/>
                </a:moveTo>
                <a:lnTo>
                  <a:pt x="6434147" y="6337377"/>
                </a:lnTo>
                <a:lnTo>
                  <a:pt x="6450495" y="6375235"/>
                </a:lnTo>
                <a:lnTo>
                  <a:pt x="6559767" y="6375235"/>
                </a:lnTo>
                <a:lnTo>
                  <a:pt x="6559767" y="6393304"/>
                </a:lnTo>
                <a:lnTo>
                  <a:pt x="6456862" y="6446822"/>
                </a:lnTo>
                <a:cubicBezTo>
                  <a:pt x="6441718" y="6453820"/>
                  <a:pt x="6434147" y="6467816"/>
                  <a:pt x="6434147" y="6488810"/>
                </a:cubicBezTo>
                <a:lnTo>
                  <a:pt x="6434147" y="6598426"/>
                </a:lnTo>
                <a:lnTo>
                  <a:pt x="6658026" y="6598426"/>
                </a:lnTo>
                <a:lnTo>
                  <a:pt x="6658026" y="6524775"/>
                </a:lnTo>
                <a:lnTo>
                  <a:pt x="6532406" y="6524775"/>
                </a:lnTo>
                <a:lnTo>
                  <a:pt x="6532406" y="6510836"/>
                </a:lnTo>
                <a:lnTo>
                  <a:pt x="6623437" y="6460932"/>
                </a:lnTo>
                <a:cubicBezTo>
                  <a:pt x="6647644" y="6449345"/>
                  <a:pt x="6659173" y="6428753"/>
                  <a:pt x="6658026" y="6399155"/>
                </a:cubicBezTo>
                <a:lnTo>
                  <a:pt x="6658026" y="6341507"/>
                </a:lnTo>
                <a:cubicBezTo>
                  <a:pt x="6658026" y="6316268"/>
                  <a:pt x="6644661" y="6303649"/>
                  <a:pt x="6617931" y="6303649"/>
                </a:cubicBezTo>
                <a:close/>
                <a:moveTo>
                  <a:pt x="5957897" y="6303649"/>
                </a:moveTo>
                <a:lnTo>
                  <a:pt x="5957897" y="6337377"/>
                </a:lnTo>
                <a:lnTo>
                  <a:pt x="5974245" y="6375235"/>
                </a:lnTo>
                <a:lnTo>
                  <a:pt x="6083517" y="6375235"/>
                </a:lnTo>
                <a:lnTo>
                  <a:pt x="6083517" y="6393304"/>
                </a:lnTo>
                <a:lnTo>
                  <a:pt x="5980612" y="6446822"/>
                </a:lnTo>
                <a:cubicBezTo>
                  <a:pt x="5965469" y="6453820"/>
                  <a:pt x="5957897" y="6467816"/>
                  <a:pt x="5957897" y="6488810"/>
                </a:cubicBezTo>
                <a:lnTo>
                  <a:pt x="5957897" y="6598426"/>
                </a:lnTo>
                <a:lnTo>
                  <a:pt x="6181777" y="6598426"/>
                </a:lnTo>
                <a:lnTo>
                  <a:pt x="6181777" y="6524775"/>
                </a:lnTo>
                <a:lnTo>
                  <a:pt x="6056156" y="6524775"/>
                </a:lnTo>
                <a:lnTo>
                  <a:pt x="6056156" y="6510836"/>
                </a:lnTo>
                <a:lnTo>
                  <a:pt x="6147188" y="6460932"/>
                </a:lnTo>
                <a:cubicBezTo>
                  <a:pt x="6171394" y="6449345"/>
                  <a:pt x="6182923" y="6428753"/>
                  <a:pt x="6181777" y="6399155"/>
                </a:cubicBezTo>
                <a:lnTo>
                  <a:pt x="6181777" y="6341507"/>
                </a:lnTo>
                <a:cubicBezTo>
                  <a:pt x="6181777" y="6316268"/>
                  <a:pt x="6168412" y="6303649"/>
                  <a:pt x="6141681" y="6303649"/>
                </a:cubicBezTo>
                <a:close/>
                <a:moveTo>
                  <a:pt x="6832327" y="6055194"/>
                </a:moveTo>
                <a:lnTo>
                  <a:pt x="6870529" y="6055194"/>
                </a:lnTo>
                <a:lnTo>
                  <a:pt x="6870529" y="6095117"/>
                </a:lnTo>
                <a:lnTo>
                  <a:pt x="6832327" y="6095117"/>
                </a:lnTo>
                <a:close/>
                <a:moveTo>
                  <a:pt x="6070904" y="5952977"/>
                </a:moveTo>
                <a:lnTo>
                  <a:pt x="6106353" y="5952977"/>
                </a:lnTo>
                <a:lnTo>
                  <a:pt x="6106353" y="6095462"/>
                </a:lnTo>
                <a:lnTo>
                  <a:pt x="6070732" y="6095462"/>
                </a:lnTo>
                <a:close/>
                <a:moveTo>
                  <a:pt x="7114282" y="5949191"/>
                </a:moveTo>
                <a:lnTo>
                  <a:pt x="7122542" y="5949191"/>
                </a:lnTo>
                <a:lnTo>
                  <a:pt x="7130974" y="6035405"/>
                </a:lnTo>
                <a:lnTo>
                  <a:pt x="7130974" y="6037126"/>
                </a:lnTo>
                <a:lnTo>
                  <a:pt x="7103785" y="6037126"/>
                </a:lnTo>
                <a:close/>
                <a:moveTo>
                  <a:pt x="6832327" y="5948847"/>
                </a:moveTo>
                <a:lnTo>
                  <a:pt x="6870529" y="5948847"/>
                </a:lnTo>
                <a:lnTo>
                  <a:pt x="6870529" y="5982059"/>
                </a:lnTo>
                <a:lnTo>
                  <a:pt x="6832327" y="5982059"/>
                </a:lnTo>
                <a:close/>
                <a:moveTo>
                  <a:pt x="6018935" y="5875368"/>
                </a:moveTo>
                <a:cubicBezTo>
                  <a:pt x="5990944" y="5875368"/>
                  <a:pt x="5976947" y="5887242"/>
                  <a:pt x="5976947" y="5910989"/>
                </a:cubicBezTo>
                <a:lnTo>
                  <a:pt x="5976947" y="6134180"/>
                </a:lnTo>
                <a:cubicBezTo>
                  <a:pt x="5976832" y="6157813"/>
                  <a:pt x="5990829" y="6169687"/>
                  <a:pt x="6018935" y="6169801"/>
                </a:cubicBezTo>
                <a:lnTo>
                  <a:pt x="6154881" y="6169801"/>
                </a:lnTo>
                <a:cubicBezTo>
                  <a:pt x="6182987" y="6169801"/>
                  <a:pt x="6197040" y="6159017"/>
                  <a:pt x="6197040" y="6137450"/>
                </a:cubicBezTo>
                <a:lnTo>
                  <a:pt x="6197040" y="5907720"/>
                </a:lnTo>
                <a:cubicBezTo>
                  <a:pt x="6197156" y="5886726"/>
                  <a:pt x="6185281" y="5875942"/>
                  <a:pt x="6161420" y="5875368"/>
                </a:cubicBezTo>
                <a:close/>
                <a:moveTo>
                  <a:pt x="5640749" y="5875024"/>
                </a:moveTo>
                <a:lnTo>
                  <a:pt x="5637823" y="5876917"/>
                </a:lnTo>
                <a:lnTo>
                  <a:pt x="5605472" y="6128157"/>
                </a:lnTo>
                <a:lnTo>
                  <a:pt x="5605472" y="6167908"/>
                </a:lnTo>
                <a:cubicBezTo>
                  <a:pt x="5605472" y="6169170"/>
                  <a:pt x="5606103" y="6169801"/>
                  <a:pt x="5607365" y="6169801"/>
                </a:cubicBezTo>
                <a:lnTo>
                  <a:pt x="5703731" y="6169801"/>
                </a:lnTo>
                <a:cubicBezTo>
                  <a:pt x="5704993" y="6169801"/>
                  <a:pt x="5705624" y="6169170"/>
                  <a:pt x="5705624" y="6167908"/>
                </a:cubicBezTo>
                <a:lnTo>
                  <a:pt x="5705624" y="6028005"/>
                </a:lnTo>
                <a:lnTo>
                  <a:pt x="5713023" y="6028177"/>
                </a:lnTo>
                <a:lnTo>
                  <a:pt x="5739009" y="6169801"/>
                </a:lnTo>
                <a:lnTo>
                  <a:pt x="5821435" y="6169801"/>
                </a:lnTo>
                <a:lnTo>
                  <a:pt x="5847420" y="6028866"/>
                </a:lnTo>
                <a:lnTo>
                  <a:pt x="5854820" y="6028866"/>
                </a:lnTo>
                <a:lnTo>
                  <a:pt x="5854820" y="6167048"/>
                </a:lnTo>
                <a:cubicBezTo>
                  <a:pt x="5855737" y="6168883"/>
                  <a:pt x="5856655" y="6169801"/>
                  <a:pt x="5857573" y="6169801"/>
                </a:cubicBezTo>
                <a:lnTo>
                  <a:pt x="5954799" y="6169801"/>
                </a:lnTo>
                <a:lnTo>
                  <a:pt x="5954799" y="6140203"/>
                </a:lnTo>
                <a:cubicBezTo>
                  <a:pt x="5954799" y="6127584"/>
                  <a:pt x="5943671" y="6039248"/>
                  <a:pt x="5921416" y="5875196"/>
                </a:cubicBezTo>
                <a:lnTo>
                  <a:pt x="5916941" y="5875024"/>
                </a:lnTo>
                <a:lnTo>
                  <a:pt x="5809390" y="5875024"/>
                </a:lnTo>
                <a:cubicBezTo>
                  <a:pt x="5808242" y="5875024"/>
                  <a:pt x="5799295" y="5913685"/>
                  <a:pt x="5782545" y="5991007"/>
                </a:cubicBezTo>
                <a:lnTo>
                  <a:pt x="5777898" y="5991007"/>
                </a:lnTo>
                <a:lnTo>
                  <a:pt x="5776006" y="5990835"/>
                </a:lnTo>
                <a:lnTo>
                  <a:pt x="5751054" y="5875024"/>
                </a:lnTo>
                <a:close/>
                <a:moveTo>
                  <a:pt x="6254823" y="5874852"/>
                </a:moveTo>
                <a:cubicBezTo>
                  <a:pt x="6228322" y="5874852"/>
                  <a:pt x="6215072" y="5889479"/>
                  <a:pt x="6215072" y="5918733"/>
                </a:cubicBezTo>
                <a:lnTo>
                  <a:pt x="6215072" y="6121962"/>
                </a:lnTo>
                <a:cubicBezTo>
                  <a:pt x="6215072" y="6153855"/>
                  <a:pt x="6228322" y="6169801"/>
                  <a:pt x="6254823" y="6169801"/>
                </a:cubicBezTo>
                <a:lnTo>
                  <a:pt x="6459773" y="6169801"/>
                </a:lnTo>
                <a:lnTo>
                  <a:pt x="6459773" y="6095978"/>
                </a:lnTo>
                <a:lnTo>
                  <a:pt x="6330023" y="6095978"/>
                </a:lnTo>
                <a:lnTo>
                  <a:pt x="6330023" y="5948503"/>
                </a:lnTo>
                <a:lnTo>
                  <a:pt x="6438779" y="5948503"/>
                </a:lnTo>
                <a:lnTo>
                  <a:pt x="6459773" y="5906687"/>
                </a:lnTo>
                <a:lnTo>
                  <a:pt x="6459773" y="5874852"/>
                </a:lnTo>
                <a:close/>
                <a:moveTo>
                  <a:pt x="7033059" y="5874508"/>
                </a:moveTo>
                <a:lnTo>
                  <a:pt x="6986597" y="6141580"/>
                </a:lnTo>
                <a:lnTo>
                  <a:pt x="6986597" y="6169801"/>
                </a:lnTo>
                <a:lnTo>
                  <a:pt x="7087781" y="6169801"/>
                </a:lnTo>
                <a:lnTo>
                  <a:pt x="7097762" y="6110089"/>
                </a:lnTo>
                <a:lnTo>
                  <a:pt x="7139234" y="6110089"/>
                </a:lnTo>
                <a:lnTo>
                  <a:pt x="7149215" y="6169801"/>
                </a:lnTo>
                <a:lnTo>
                  <a:pt x="7248506" y="6169801"/>
                </a:lnTo>
                <a:lnTo>
                  <a:pt x="7248678" y="6146570"/>
                </a:lnTo>
                <a:lnTo>
                  <a:pt x="7198946" y="5874508"/>
                </a:lnTo>
                <a:close/>
                <a:moveTo>
                  <a:pt x="6729422" y="5874163"/>
                </a:moveTo>
                <a:lnTo>
                  <a:pt x="6729422" y="6169973"/>
                </a:lnTo>
                <a:lnTo>
                  <a:pt x="6932135" y="6169801"/>
                </a:lnTo>
                <a:cubicBezTo>
                  <a:pt x="6936609" y="6169801"/>
                  <a:pt x="6941026" y="6169228"/>
                  <a:pt x="6945385" y="6168080"/>
                </a:cubicBezTo>
                <a:cubicBezTo>
                  <a:pt x="6964200" y="6162344"/>
                  <a:pt x="6973607" y="6151847"/>
                  <a:pt x="6973607" y="6136589"/>
                </a:cubicBezTo>
                <a:lnTo>
                  <a:pt x="6973607" y="6055194"/>
                </a:lnTo>
                <a:cubicBezTo>
                  <a:pt x="6973607" y="6036954"/>
                  <a:pt x="6959783" y="6025883"/>
                  <a:pt x="6932135" y="6021982"/>
                </a:cubicBezTo>
                <a:lnTo>
                  <a:pt x="6932135" y="6015271"/>
                </a:lnTo>
                <a:cubicBezTo>
                  <a:pt x="6959783" y="6011715"/>
                  <a:pt x="6973607" y="6000644"/>
                  <a:pt x="6973607" y="5982059"/>
                </a:cubicBezTo>
                <a:lnTo>
                  <a:pt x="6973607" y="5907375"/>
                </a:lnTo>
                <a:cubicBezTo>
                  <a:pt x="6973607" y="5887529"/>
                  <a:pt x="6958119" y="5876458"/>
                  <a:pt x="6927144" y="5874163"/>
                </a:cubicBezTo>
                <a:close/>
                <a:moveTo>
                  <a:pt x="6481772" y="5872443"/>
                </a:moveTo>
                <a:lnTo>
                  <a:pt x="6481772" y="6169801"/>
                </a:lnTo>
                <a:lnTo>
                  <a:pt x="6575040" y="6169801"/>
                </a:lnTo>
                <a:lnTo>
                  <a:pt x="6575040" y="6056571"/>
                </a:lnTo>
                <a:lnTo>
                  <a:pt x="6590528" y="6056571"/>
                </a:lnTo>
                <a:lnTo>
                  <a:pt x="6619438" y="6169801"/>
                </a:lnTo>
                <a:lnTo>
                  <a:pt x="6710297" y="6169801"/>
                </a:lnTo>
                <a:lnTo>
                  <a:pt x="6710297" y="6138654"/>
                </a:lnTo>
                <a:lnTo>
                  <a:pt x="6668137" y="6012174"/>
                </a:lnTo>
                <a:lnTo>
                  <a:pt x="6703758" y="5901353"/>
                </a:lnTo>
                <a:lnTo>
                  <a:pt x="6703758" y="5872443"/>
                </a:lnTo>
                <a:lnTo>
                  <a:pt x="6614963" y="5872443"/>
                </a:lnTo>
                <a:lnTo>
                  <a:pt x="6590528" y="5978962"/>
                </a:lnTo>
                <a:lnTo>
                  <a:pt x="6575040" y="5978962"/>
                </a:lnTo>
                <a:lnTo>
                  <a:pt x="6575040" y="5872443"/>
                </a:lnTo>
                <a:close/>
                <a:moveTo>
                  <a:pt x="12334363" y="5548277"/>
                </a:moveTo>
                <a:lnTo>
                  <a:pt x="12349432" y="5548277"/>
                </a:lnTo>
                <a:lnTo>
                  <a:pt x="12349432" y="5576155"/>
                </a:lnTo>
                <a:lnTo>
                  <a:pt x="12334363" y="5576155"/>
                </a:lnTo>
                <a:close/>
                <a:moveTo>
                  <a:pt x="9056777" y="5546268"/>
                </a:moveTo>
                <a:lnTo>
                  <a:pt x="9084655" y="5546268"/>
                </a:lnTo>
                <a:lnTo>
                  <a:pt x="9084655" y="5575401"/>
                </a:lnTo>
                <a:lnTo>
                  <a:pt x="9056777" y="5575401"/>
                </a:lnTo>
                <a:close/>
                <a:moveTo>
                  <a:pt x="11315081" y="5535218"/>
                </a:moveTo>
                <a:lnTo>
                  <a:pt x="11345972" y="5535218"/>
                </a:lnTo>
                <a:lnTo>
                  <a:pt x="11345972" y="5576029"/>
                </a:lnTo>
                <a:lnTo>
                  <a:pt x="11315081" y="5576029"/>
                </a:lnTo>
                <a:close/>
                <a:moveTo>
                  <a:pt x="10917147" y="5471677"/>
                </a:moveTo>
                <a:lnTo>
                  <a:pt x="10943015" y="5471677"/>
                </a:lnTo>
                <a:lnTo>
                  <a:pt x="10943015" y="5575652"/>
                </a:lnTo>
                <a:lnTo>
                  <a:pt x="10917022" y="5575652"/>
                </a:lnTo>
                <a:close/>
                <a:moveTo>
                  <a:pt x="9260444" y="5468664"/>
                </a:moveTo>
                <a:lnTo>
                  <a:pt x="9289577" y="5468664"/>
                </a:lnTo>
                <a:lnTo>
                  <a:pt x="9289577" y="5508722"/>
                </a:lnTo>
                <a:lnTo>
                  <a:pt x="9260444" y="5508722"/>
                </a:lnTo>
                <a:close/>
                <a:moveTo>
                  <a:pt x="9056777" y="5468664"/>
                </a:moveTo>
                <a:lnTo>
                  <a:pt x="9084655" y="5468664"/>
                </a:lnTo>
                <a:lnTo>
                  <a:pt x="9084655" y="5492899"/>
                </a:lnTo>
                <a:lnTo>
                  <a:pt x="9056777" y="5492899"/>
                </a:lnTo>
                <a:close/>
                <a:moveTo>
                  <a:pt x="11105531" y="5468287"/>
                </a:moveTo>
                <a:lnTo>
                  <a:pt x="11136422" y="5468287"/>
                </a:lnTo>
                <a:lnTo>
                  <a:pt x="11136422" y="5509098"/>
                </a:lnTo>
                <a:lnTo>
                  <a:pt x="11105531" y="5509098"/>
                </a:lnTo>
                <a:close/>
                <a:moveTo>
                  <a:pt x="8467106" y="5468287"/>
                </a:moveTo>
                <a:lnTo>
                  <a:pt x="8497998" y="5468287"/>
                </a:lnTo>
                <a:lnTo>
                  <a:pt x="8497998" y="5509098"/>
                </a:lnTo>
                <a:lnTo>
                  <a:pt x="8467106" y="5509098"/>
                </a:lnTo>
                <a:close/>
                <a:moveTo>
                  <a:pt x="12308621" y="5415044"/>
                </a:moveTo>
                <a:cubicBezTo>
                  <a:pt x="12281413" y="5415044"/>
                  <a:pt x="12267809" y="5422913"/>
                  <a:pt x="12267809" y="5438651"/>
                </a:cubicBezTo>
                <a:lnTo>
                  <a:pt x="12267809" y="5608427"/>
                </a:lnTo>
                <a:cubicBezTo>
                  <a:pt x="12267809" y="5619896"/>
                  <a:pt x="12274967" y="5627054"/>
                  <a:pt x="12289282" y="5629900"/>
                </a:cubicBezTo>
                <a:lnTo>
                  <a:pt x="12394513" y="5629900"/>
                </a:lnTo>
                <a:cubicBezTo>
                  <a:pt x="12406065" y="5629900"/>
                  <a:pt x="12413265" y="5622743"/>
                  <a:pt x="12416111" y="5608427"/>
                </a:cubicBezTo>
                <a:lnTo>
                  <a:pt x="12416111" y="5516005"/>
                </a:lnTo>
                <a:cubicBezTo>
                  <a:pt x="12416111" y="5500266"/>
                  <a:pt x="12403931" y="5492397"/>
                  <a:pt x="12379569" y="5492397"/>
                </a:cubicBezTo>
                <a:lnTo>
                  <a:pt x="12334363" y="5492397"/>
                </a:lnTo>
                <a:lnTo>
                  <a:pt x="12334363" y="5470924"/>
                </a:lnTo>
                <a:lnTo>
                  <a:pt x="12401043" y="5470924"/>
                </a:lnTo>
                <a:lnTo>
                  <a:pt x="12413851" y="5438651"/>
                </a:lnTo>
                <a:lnTo>
                  <a:pt x="12413851" y="5415044"/>
                </a:lnTo>
                <a:close/>
                <a:moveTo>
                  <a:pt x="12220445" y="5415044"/>
                </a:moveTo>
                <a:lnTo>
                  <a:pt x="12086834" y="5415169"/>
                </a:lnTo>
                <a:lnTo>
                  <a:pt x="12086834" y="5433377"/>
                </a:lnTo>
                <a:lnTo>
                  <a:pt x="12102531" y="5470045"/>
                </a:lnTo>
                <a:lnTo>
                  <a:pt x="12170717" y="5470045"/>
                </a:lnTo>
                <a:lnTo>
                  <a:pt x="12170717" y="5493653"/>
                </a:lnTo>
                <a:lnTo>
                  <a:pt x="12126139" y="5493653"/>
                </a:lnTo>
                <a:lnTo>
                  <a:pt x="12126139" y="5548654"/>
                </a:lnTo>
                <a:lnTo>
                  <a:pt x="12170717" y="5548654"/>
                </a:lnTo>
                <a:lnTo>
                  <a:pt x="12170717" y="5574899"/>
                </a:lnTo>
                <a:lnTo>
                  <a:pt x="12086834" y="5574899"/>
                </a:lnTo>
                <a:lnTo>
                  <a:pt x="12086834" y="5629900"/>
                </a:lnTo>
                <a:lnTo>
                  <a:pt x="12220445" y="5629900"/>
                </a:lnTo>
                <a:cubicBezTo>
                  <a:pt x="12238276" y="5629984"/>
                  <a:pt x="12247024" y="5622115"/>
                  <a:pt x="12246689" y="5606292"/>
                </a:cubicBezTo>
                <a:lnTo>
                  <a:pt x="12246689" y="5540868"/>
                </a:lnTo>
                <a:cubicBezTo>
                  <a:pt x="12246522" y="5528227"/>
                  <a:pt x="12236895" y="5522074"/>
                  <a:pt x="12217807" y="5522409"/>
                </a:cubicBezTo>
                <a:lnTo>
                  <a:pt x="12217807" y="5517261"/>
                </a:lnTo>
                <a:cubicBezTo>
                  <a:pt x="12237062" y="5517261"/>
                  <a:pt x="12246689" y="5509391"/>
                  <a:pt x="12246689" y="5493653"/>
                </a:cubicBezTo>
                <a:lnTo>
                  <a:pt x="12246689" y="5433377"/>
                </a:lnTo>
                <a:cubicBezTo>
                  <a:pt x="12246355" y="5421490"/>
                  <a:pt x="12237606" y="5415378"/>
                  <a:pt x="12220445" y="5415044"/>
                </a:cubicBezTo>
                <a:close/>
                <a:moveTo>
                  <a:pt x="10879224" y="5415044"/>
                </a:moveTo>
                <a:cubicBezTo>
                  <a:pt x="10858797" y="5415044"/>
                  <a:pt x="10848584" y="5423708"/>
                  <a:pt x="10848584" y="5441037"/>
                </a:cubicBezTo>
                <a:lnTo>
                  <a:pt x="10848584" y="5603906"/>
                </a:lnTo>
                <a:cubicBezTo>
                  <a:pt x="10848500" y="5621152"/>
                  <a:pt x="10858714" y="5629817"/>
                  <a:pt x="10879224" y="5629900"/>
                </a:cubicBezTo>
                <a:lnTo>
                  <a:pt x="10978427" y="5629900"/>
                </a:lnTo>
                <a:cubicBezTo>
                  <a:pt x="10998938" y="5629900"/>
                  <a:pt x="11009193" y="5622031"/>
                  <a:pt x="11009193" y="5606292"/>
                </a:cubicBezTo>
                <a:lnTo>
                  <a:pt x="11009193" y="5438651"/>
                </a:lnTo>
                <a:cubicBezTo>
                  <a:pt x="11009277" y="5423331"/>
                  <a:pt x="11000612" y="5415462"/>
                  <a:pt x="10983199" y="5415044"/>
                </a:cubicBezTo>
                <a:close/>
                <a:moveTo>
                  <a:pt x="11820567" y="5414667"/>
                </a:moveTo>
                <a:cubicBezTo>
                  <a:pt x="11801228" y="5414667"/>
                  <a:pt x="11791559" y="5425341"/>
                  <a:pt x="11791559" y="5446688"/>
                </a:cubicBezTo>
                <a:lnTo>
                  <a:pt x="11791559" y="5594991"/>
                </a:lnTo>
                <a:cubicBezTo>
                  <a:pt x="11791559" y="5618264"/>
                  <a:pt x="11801228" y="5629900"/>
                  <a:pt x="11820567" y="5629900"/>
                </a:cubicBezTo>
                <a:lnTo>
                  <a:pt x="11970125" y="5629900"/>
                </a:lnTo>
                <a:lnTo>
                  <a:pt x="11970125" y="5576029"/>
                </a:lnTo>
                <a:lnTo>
                  <a:pt x="11875442" y="5576029"/>
                </a:lnTo>
                <a:lnTo>
                  <a:pt x="11875442" y="5468412"/>
                </a:lnTo>
                <a:lnTo>
                  <a:pt x="11954805" y="5468412"/>
                </a:lnTo>
                <a:lnTo>
                  <a:pt x="11970125" y="5437898"/>
                </a:lnTo>
                <a:lnTo>
                  <a:pt x="11970125" y="5414667"/>
                </a:lnTo>
                <a:close/>
                <a:moveTo>
                  <a:pt x="9601242" y="5414667"/>
                </a:moveTo>
                <a:cubicBezTo>
                  <a:pt x="9581903" y="5414667"/>
                  <a:pt x="9572234" y="5425341"/>
                  <a:pt x="9572234" y="5446688"/>
                </a:cubicBezTo>
                <a:lnTo>
                  <a:pt x="9572234" y="5594991"/>
                </a:lnTo>
                <a:cubicBezTo>
                  <a:pt x="9572234" y="5618264"/>
                  <a:pt x="9581903" y="5629900"/>
                  <a:pt x="9601242" y="5629900"/>
                </a:cubicBezTo>
                <a:lnTo>
                  <a:pt x="9750800" y="5629900"/>
                </a:lnTo>
                <a:lnTo>
                  <a:pt x="9750800" y="5576029"/>
                </a:lnTo>
                <a:lnTo>
                  <a:pt x="9656117" y="5576029"/>
                </a:lnTo>
                <a:lnTo>
                  <a:pt x="9656117" y="5468412"/>
                </a:lnTo>
                <a:lnTo>
                  <a:pt x="9735480" y="5468412"/>
                </a:lnTo>
                <a:lnTo>
                  <a:pt x="9750800" y="5437898"/>
                </a:lnTo>
                <a:lnTo>
                  <a:pt x="9750800" y="5414667"/>
                </a:lnTo>
                <a:close/>
                <a:moveTo>
                  <a:pt x="8810667" y="5414667"/>
                </a:moveTo>
                <a:cubicBezTo>
                  <a:pt x="8791328" y="5414667"/>
                  <a:pt x="8781659" y="5425341"/>
                  <a:pt x="8781659" y="5446688"/>
                </a:cubicBezTo>
                <a:lnTo>
                  <a:pt x="8781659" y="5594991"/>
                </a:lnTo>
                <a:cubicBezTo>
                  <a:pt x="8781659" y="5618264"/>
                  <a:pt x="8791328" y="5629900"/>
                  <a:pt x="8810667" y="5629900"/>
                </a:cubicBezTo>
                <a:lnTo>
                  <a:pt x="8960225" y="5629900"/>
                </a:lnTo>
                <a:lnTo>
                  <a:pt x="8960225" y="5576029"/>
                </a:lnTo>
                <a:lnTo>
                  <a:pt x="8865542" y="5576029"/>
                </a:lnTo>
                <a:lnTo>
                  <a:pt x="8865542" y="5468412"/>
                </a:lnTo>
                <a:lnTo>
                  <a:pt x="8944905" y="5468412"/>
                </a:lnTo>
                <a:lnTo>
                  <a:pt x="8960225" y="5437898"/>
                </a:lnTo>
                <a:lnTo>
                  <a:pt x="8960225" y="5414667"/>
                </a:lnTo>
                <a:close/>
                <a:moveTo>
                  <a:pt x="10686659" y="5414541"/>
                </a:moveTo>
                <a:lnTo>
                  <a:pt x="10686659" y="5629900"/>
                </a:lnTo>
                <a:lnTo>
                  <a:pt x="10753213" y="5630026"/>
                </a:lnTo>
                <a:lnTo>
                  <a:pt x="10753213" y="5469417"/>
                </a:lnTo>
                <a:lnTo>
                  <a:pt x="10823660" y="5469417"/>
                </a:lnTo>
                <a:lnTo>
                  <a:pt x="10823660" y="5414667"/>
                </a:lnTo>
                <a:close/>
                <a:moveTo>
                  <a:pt x="11239109" y="5414416"/>
                </a:moveTo>
                <a:lnTo>
                  <a:pt x="11239109" y="5629900"/>
                </a:lnTo>
                <a:lnTo>
                  <a:pt x="11395197" y="5629900"/>
                </a:lnTo>
                <a:cubicBezTo>
                  <a:pt x="11413029" y="5626803"/>
                  <a:pt x="11421945" y="5619017"/>
                  <a:pt x="11421945" y="5606544"/>
                </a:cubicBezTo>
                <a:lnTo>
                  <a:pt x="11421945" y="5507591"/>
                </a:lnTo>
                <a:cubicBezTo>
                  <a:pt x="11419265" y="5491099"/>
                  <a:pt x="11408466" y="5482351"/>
                  <a:pt x="11389547" y="5481347"/>
                </a:cubicBezTo>
                <a:lnTo>
                  <a:pt x="11315081" y="5481347"/>
                </a:lnTo>
                <a:lnTo>
                  <a:pt x="11315081" y="5414416"/>
                </a:lnTo>
                <a:close/>
                <a:moveTo>
                  <a:pt x="11029559" y="5414416"/>
                </a:moveTo>
                <a:lnTo>
                  <a:pt x="11029559" y="5629900"/>
                </a:lnTo>
                <a:lnTo>
                  <a:pt x="11105531" y="5629900"/>
                </a:lnTo>
                <a:lnTo>
                  <a:pt x="11105531" y="5562969"/>
                </a:lnTo>
                <a:lnTo>
                  <a:pt x="11179997" y="5562969"/>
                </a:lnTo>
                <a:cubicBezTo>
                  <a:pt x="11198916" y="5561965"/>
                  <a:pt x="11209715" y="5553217"/>
                  <a:pt x="11212395" y="5536725"/>
                </a:cubicBezTo>
                <a:lnTo>
                  <a:pt x="11212395" y="5437772"/>
                </a:lnTo>
                <a:cubicBezTo>
                  <a:pt x="11212395" y="5425299"/>
                  <a:pt x="11203479" y="5417513"/>
                  <a:pt x="11185647" y="5414416"/>
                </a:cubicBezTo>
                <a:close/>
                <a:moveTo>
                  <a:pt x="10477109" y="5414416"/>
                </a:moveTo>
                <a:lnTo>
                  <a:pt x="10477109" y="5629900"/>
                </a:lnTo>
                <a:lnTo>
                  <a:pt x="10558606" y="5629900"/>
                </a:lnTo>
                <a:lnTo>
                  <a:pt x="10597911" y="5529441"/>
                </a:lnTo>
                <a:lnTo>
                  <a:pt x="10603813" y="5529441"/>
                </a:lnTo>
                <a:lnTo>
                  <a:pt x="10593641" y="5613827"/>
                </a:lnTo>
                <a:lnTo>
                  <a:pt x="10593641" y="5629900"/>
                </a:lnTo>
                <a:lnTo>
                  <a:pt x="10666349" y="5629900"/>
                </a:lnTo>
                <a:lnTo>
                  <a:pt x="10666349" y="5414416"/>
                </a:lnTo>
                <a:lnTo>
                  <a:pt x="10584851" y="5414416"/>
                </a:lnTo>
                <a:lnTo>
                  <a:pt x="10545547" y="5513368"/>
                </a:lnTo>
                <a:lnTo>
                  <a:pt x="10539770" y="5513368"/>
                </a:lnTo>
                <a:lnTo>
                  <a:pt x="10549941" y="5426094"/>
                </a:lnTo>
                <a:lnTo>
                  <a:pt x="10549941" y="5414416"/>
                </a:lnTo>
                <a:close/>
                <a:moveTo>
                  <a:pt x="10172309" y="5414416"/>
                </a:moveTo>
                <a:lnTo>
                  <a:pt x="10172309" y="5629900"/>
                </a:lnTo>
                <a:lnTo>
                  <a:pt x="10253807" y="5629900"/>
                </a:lnTo>
                <a:lnTo>
                  <a:pt x="10293111" y="5529441"/>
                </a:lnTo>
                <a:lnTo>
                  <a:pt x="10299013" y="5529441"/>
                </a:lnTo>
                <a:lnTo>
                  <a:pt x="10288842" y="5613827"/>
                </a:lnTo>
                <a:lnTo>
                  <a:pt x="10288842" y="5629900"/>
                </a:lnTo>
                <a:lnTo>
                  <a:pt x="10361549" y="5629900"/>
                </a:lnTo>
                <a:lnTo>
                  <a:pt x="10361549" y="5414416"/>
                </a:lnTo>
                <a:lnTo>
                  <a:pt x="10280051" y="5414416"/>
                </a:lnTo>
                <a:lnTo>
                  <a:pt x="10240747" y="5513368"/>
                </a:lnTo>
                <a:lnTo>
                  <a:pt x="10234970" y="5513368"/>
                </a:lnTo>
                <a:lnTo>
                  <a:pt x="10245142" y="5426094"/>
                </a:lnTo>
                <a:lnTo>
                  <a:pt x="10245142" y="5414416"/>
                </a:lnTo>
                <a:close/>
                <a:moveTo>
                  <a:pt x="9962759" y="5414416"/>
                </a:moveTo>
                <a:lnTo>
                  <a:pt x="9962759" y="5629900"/>
                </a:lnTo>
                <a:lnTo>
                  <a:pt x="10044256" y="5629900"/>
                </a:lnTo>
                <a:lnTo>
                  <a:pt x="10083561" y="5529441"/>
                </a:lnTo>
                <a:lnTo>
                  <a:pt x="10089463" y="5529441"/>
                </a:lnTo>
                <a:lnTo>
                  <a:pt x="10079291" y="5613827"/>
                </a:lnTo>
                <a:lnTo>
                  <a:pt x="10079291" y="5629900"/>
                </a:lnTo>
                <a:lnTo>
                  <a:pt x="10151999" y="5629900"/>
                </a:lnTo>
                <a:lnTo>
                  <a:pt x="10151999" y="5414416"/>
                </a:lnTo>
                <a:lnTo>
                  <a:pt x="10070501" y="5414416"/>
                </a:lnTo>
                <a:lnTo>
                  <a:pt x="10031197" y="5513368"/>
                </a:lnTo>
                <a:lnTo>
                  <a:pt x="10025420" y="5513368"/>
                </a:lnTo>
                <a:lnTo>
                  <a:pt x="10035592" y="5426094"/>
                </a:lnTo>
                <a:lnTo>
                  <a:pt x="10035592" y="5414416"/>
                </a:lnTo>
                <a:close/>
                <a:moveTo>
                  <a:pt x="8391134" y="5414416"/>
                </a:moveTo>
                <a:lnTo>
                  <a:pt x="8391134" y="5629900"/>
                </a:lnTo>
                <a:lnTo>
                  <a:pt x="8467106" y="5629900"/>
                </a:lnTo>
                <a:lnTo>
                  <a:pt x="8467106" y="5562969"/>
                </a:lnTo>
                <a:lnTo>
                  <a:pt x="8541572" y="5562969"/>
                </a:lnTo>
                <a:cubicBezTo>
                  <a:pt x="8560491" y="5561965"/>
                  <a:pt x="8571291" y="5553217"/>
                  <a:pt x="8573970" y="5536725"/>
                </a:cubicBezTo>
                <a:lnTo>
                  <a:pt x="8573970" y="5437772"/>
                </a:lnTo>
                <a:cubicBezTo>
                  <a:pt x="8573970" y="5425299"/>
                  <a:pt x="8565054" y="5417513"/>
                  <a:pt x="8547222" y="5414416"/>
                </a:cubicBezTo>
                <a:close/>
                <a:moveTo>
                  <a:pt x="9381734" y="5414165"/>
                </a:moveTo>
                <a:lnTo>
                  <a:pt x="9381734" y="5468664"/>
                </a:lnTo>
                <a:lnTo>
                  <a:pt x="9426564" y="5468664"/>
                </a:lnTo>
                <a:lnTo>
                  <a:pt x="9426564" y="5629900"/>
                </a:lnTo>
                <a:lnTo>
                  <a:pt x="9500527" y="5629900"/>
                </a:lnTo>
                <a:lnTo>
                  <a:pt x="9500527" y="5627514"/>
                </a:lnTo>
                <a:lnTo>
                  <a:pt x="9500527" y="5468664"/>
                </a:lnTo>
                <a:lnTo>
                  <a:pt x="9535688" y="5468664"/>
                </a:lnTo>
                <a:lnTo>
                  <a:pt x="9548998" y="5438400"/>
                </a:lnTo>
                <a:lnTo>
                  <a:pt x="9548998" y="5414165"/>
                </a:lnTo>
                <a:close/>
                <a:moveTo>
                  <a:pt x="9224027" y="5414165"/>
                </a:moveTo>
                <a:cubicBezTo>
                  <a:pt x="9198243" y="5414165"/>
                  <a:pt x="9185351" y="5425089"/>
                  <a:pt x="9185351" y="5446939"/>
                </a:cubicBezTo>
                <a:lnTo>
                  <a:pt x="9185351" y="5520777"/>
                </a:lnTo>
                <a:cubicBezTo>
                  <a:pt x="9185351" y="5535511"/>
                  <a:pt x="9192215" y="5545222"/>
                  <a:pt x="9205945" y="5549910"/>
                </a:cubicBezTo>
                <a:lnTo>
                  <a:pt x="9181709" y="5605665"/>
                </a:lnTo>
                <a:lnTo>
                  <a:pt x="9181709" y="5629900"/>
                </a:lnTo>
                <a:lnTo>
                  <a:pt x="9253161" y="5629900"/>
                </a:lnTo>
                <a:lnTo>
                  <a:pt x="9275010" y="5562090"/>
                </a:lnTo>
                <a:lnTo>
                  <a:pt x="9289577" y="5562090"/>
                </a:lnTo>
                <a:lnTo>
                  <a:pt x="9289577" y="5629900"/>
                </a:lnTo>
                <a:lnTo>
                  <a:pt x="9364670" y="5629900"/>
                </a:lnTo>
                <a:lnTo>
                  <a:pt x="9364670" y="5414165"/>
                </a:lnTo>
                <a:close/>
                <a:moveTo>
                  <a:pt x="8981684" y="5414165"/>
                </a:moveTo>
                <a:lnTo>
                  <a:pt x="8981684" y="5630026"/>
                </a:lnTo>
                <a:lnTo>
                  <a:pt x="9129610" y="5629900"/>
                </a:lnTo>
                <a:cubicBezTo>
                  <a:pt x="9132875" y="5629900"/>
                  <a:pt x="9136098" y="5629482"/>
                  <a:pt x="9139279" y="5628645"/>
                </a:cubicBezTo>
                <a:cubicBezTo>
                  <a:pt x="9153009" y="5624459"/>
                  <a:pt x="9159873" y="5616799"/>
                  <a:pt x="9159873" y="5605665"/>
                </a:cubicBezTo>
                <a:lnTo>
                  <a:pt x="9159873" y="5546268"/>
                </a:lnTo>
                <a:cubicBezTo>
                  <a:pt x="9159873" y="5532957"/>
                  <a:pt x="9149785" y="5524879"/>
                  <a:pt x="9129610" y="5522032"/>
                </a:cubicBezTo>
                <a:lnTo>
                  <a:pt x="9129610" y="5517135"/>
                </a:lnTo>
                <a:cubicBezTo>
                  <a:pt x="9149785" y="5514540"/>
                  <a:pt x="9159873" y="5506461"/>
                  <a:pt x="9159873" y="5492899"/>
                </a:cubicBezTo>
                <a:lnTo>
                  <a:pt x="9159873" y="5438400"/>
                </a:lnTo>
                <a:cubicBezTo>
                  <a:pt x="9159873" y="5423917"/>
                  <a:pt x="9148571" y="5415839"/>
                  <a:pt x="9125968" y="5414165"/>
                </a:cubicBezTo>
                <a:close/>
                <a:moveTo>
                  <a:pt x="8600559" y="5414165"/>
                </a:moveTo>
                <a:lnTo>
                  <a:pt x="8600684" y="5629900"/>
                </a:lnTo>
                <a:lnTo>
                  <a:pt x="8759409" y="5629900"/>
                </a:lnTo>
                <a:lnTo>
                  <a:pt x="8759409" y="5575401"/>
                </a:lnTo>
                <a:lnTo>
                  <a:pt x="8674647" y="5575401"/>
                </a:lnTo>
                <a:lnTo>
                  <a:pt x="8674647" y="5546268"/>
                </a:lnTo>
                <a:lnTo>
                  <a:pt x="8747354" y="5546268"/>
                </a:lnTo>
                <a:lnTo>
                  <a:pt x="8747354" y="5492899"/>
                </a:lnTo>
                <a:lnTo>
                  <a:pt x="8674647" y="5492899"/>
                </a:lnTo>
                <a:lnTo>
                  <a:pt x="8674647" y="5468664"/>
                </a:lnTo>
                <a:lnTo>
                  <a:pt x="8746098" y="5468664"/>
                </a:lnTo>
                <a:cubicBezTo>
                  <a:pt x="8754972" y="5454850"/>
                  <a:pt x="8759409" y="5444763"/>
                  <a:pt x="8759409" y="5438400"/>
                </a:cubicBezTo>
                <a:lnTo>
                  <a:pt x="8759409" y="5416550"/>
                </a:lnTo>
                <a:cubicBezTo>
                  <a:pt x="8759409" y="5415211"/>
                  <a:pt x="8758614" y="5414416"/>
                  <a:pt x="8757023" y="5414165"/>
                </a:cubicBezTo>
                <a:close/>
                <a:moveTo>
                  <a:pt x="8200634" y="5414165"/>
                </a:moveTo>
                <a:lnTo>
                  <a:pt x="8200634" y="5468664"/>
                </a:lnTo>
                <a:lnTo>
                  <a:pt x="8245464" y="5468664"/>
                </a:lnTo>
                <a:lnTo>
                  <a:pt x="8245464" y="5629900"/>
                </a:lnTo>
                <a:lnTo>
                  <a:pt x="8319427" y="5629900"/>
                </a:lnTo>
                <a:lnTo>
                  <a:pt x="8319427" y="5627514"/>
                </a:lnTo>
                <a:lnTo>
                  <a:pt x="8319427" y="5468664"/>
                </a:lnTo>
                <a:lnTo>
                  <a:pt x="8354588" y="5468664"/>
                </a:lnTo>
                <a:lnTo>
                  <a:pt x="8367899" y="5438400"/>
                </a:lnTo>
                <a:lnTo>
                  <a:pt x="8367899" y="5414165"/>
                </a:lnTo>
                <a:close/>
                <a:moveTo>
                  <a:pt x="11601059" y="5412909"/>
                </a:moveTo>
                <a:lnTo>
                  <a:pt x="11601059" y="5629900"/>
                </a:lnTo>
                <a:lnTo>
                  <a:pt x="11669120" y="5629900"/>
                </a:lnTo>
                <a:lnTo>
                  <a:pt x="11669120" y="5547273"/>
                </a:lnTo>
                <a:lnTo>
                  <a:pt x="11680422" y="5547273"/>
                </a:lnTo>
                <a:lnTo>
                  <a:pt x="11701518" y="5629900"/>
                </a:lnTo>
                <a:lnTo>
                  <a:pt x="11767821" y="5629900"/>
                </a:lnTo>
                <a:lnTo>
                  <a:pt x="11767821" y="5607171"/>
                </a:lnTo>
                <a:lnTo>
                  <a:pt x="11737055" y="5514875"/>
                </a:lnTo>
                <a:lnTo>
                  <a:pt x="11763049" y="5434005"/>
                </a:lnTo>
                <a:lnTo>
                  <a:pt x="11763049" y="5412909"/>
                </a:lnTo>
                <a:lnTo>
                  <a:pt x="11698253" y="5412909"/>
                </a:lnTo>
                <a:lnTo>
                  <a:pt x="11680422" y="5490639"/>
                </a:lnTo>
                <a:lnTo>
                  <a:pt x="11669120" y="5490639"/>
                </a:lnTo>
                <a:lnTo>
                  <a:pt x="11669120" y="5412909"/>
                </a:lnTo>
                <a:close/>
                <a:moveTo>
                  <a:pt x="9772259" y="5412909"/>
                </a:moveTo>
                <a:lnTo>
                  <a:pt x="9772259" y="5629900"/>
                </a:lnTo>
                <a:lnTo>
                  <a:pt x="9840320" y="5629900"/>
                </a:lnTo>
                <a:lnTo>
                  <a:pt x="9840320" y="5547273"/>
                </a:lnTo>
                <a:lnTo>
                  <a:pt x="9851622" y="5547273"/>
                </a:lnTo>
                <a:lnTo>
                  <a:pt x="9872718" y="5629900"/>
                </a:lnTo>
                <a:lnTo>
                  <a:pt x="9939021" y="5629900"/>
                </a:lnTo>
                <a:lnTo>
                  <a:pt x="9939021" y="5607171"/>
                </a:lnTo>
                <a:lnTo>
                  <a:pt x="9908255" y="5514875"/>
                </a:lnTo>
                <a:lnTo>
                  <a:pt x="9934249" y="5434005"/>
                </a:lnTo>
                <a:lnTo>
                  <a:pt x="9934249" y="5412909"/>
                </a:lnTo>
                <a:lnTo>
                  <a:pt x="9869453" y="5412909"/>
                </a:lnTo>
                <a:lnTo>
                  <a:pt x="9851622" y="5490639"/>
                </a:lnTo>
                <a:lnTo>
                  <a:pt x="9840320" y="5490639"/>
                </a:lnTo>
                <a:lnTo>
                  <a:pt x="9840320" y="5412909"/>
                </a:lnTo>
                <a:close/>
                <a:moveTo>
                  <a:pt x="10232459" y="5353638"/>
                </a:moveTo>
                <a:cubicBezTo>
                  <a:pt x="10231036" y="5353638"/>
                  <a:pt x="10230199" y="5354475"/>
                  <a:pt x="10229947" y="5356150"/>
                </a:cubicBezTo>
                <a:lnTo>
                  <a:pt x="10229947" y="5405877"/>
                </a:lnTo>
                <a:cubicBezTo>
                  <a:pt x="10229947" y="5407467"/>
                  <a:pt x="10230785" y="5408263"/>
                  <a:pt x="10232459" y="5408263"/>
                </a:cubicBezTo>
                <a:lnTo>
                  <a:pt x="10295497" y="5408263"/>
                </a:lnTo>
                <a:cubicBezTo>
                  <a:pt x="10297087" y="5408263"/>
                  <a:pt x="10297883" y="5407467"/>
                  <a:pt x="10297883" y="5405877"/>
                </a:cubicBezTo>
                <a:lnTo>
                  <a:pt x="10297883" y="5356150"/>
                </a:lnTo>
                <a:cubicBezTo>
                  <a:pt x="10297883" y="5354726"/>
                  <a:pt x="10297087" y="5353889"/>
                  <a:pt x="10295497" y="5353638"/>
                </a:cubicBezTo>
                <a:close/>
                <a:moveTo>
                  <a:pt x="8961527" y="5241468"/>
                </a:moveTo>
                <a:lnTo>
                  <a:pt x="8989405" y="5241468"/>
                </a:lnTo>
                <a:lnTo>
                  <a:pt x="8989405" y="5270601"/>
                </a:lnTo>
                <a:lnTo>
                  <a:pt x="8961527" y="5270601"/>
                </a:lnTo>
                <a:close/>
                <a:moveTo>
                  <a:pt x="10513135" y="5164115"/>
                </a:moveTo>
                <a:lnTo>
                  <a:pt x="10519162" y="5164115"/>
                </a:lnTo>
                <a:lnTo>
                  <a:pt x="10525315" y="5227027"/>
                </a:lnTo>
                <a:lnTo>
                  <a:pt x="10525315" y="5228283"/>
                </a:lnTo>
                <a:lnTo>
                  <a:pt x="10505475" y="5228283"/>
                </a:lnTo>
                <a:close/>
                <a:moveTo>
                  <a:pt x="10277968" y="5164115"/>
                </a:moveTo>
                <a:lnTo>
                  <a:pt x="10303836" y="5164115"/>
                </a:lnTo>
                <a:lnTo>
                  <a:pt x="10303836" y="5258044"/>
                </a:lnTo>
                <a:lnTo>
                  <a:pt x="10278093" y="5257918"/>
                </a:lnTo>
                <a:close/>
                <a:moveTo>
                  <a:pt x="9803369" y="5163864"/>
                </a:moveTo>
                <a:lnTo>
                  <a:pt x="9832502" y="5163864"/>
                </a:lnTo>
                <a:lnTo>
                  <a:pt x="9832502" y="5203922"/>
                </a:lnTo>
                <a:lnTo>
                  <a:pt x="9803369" y="5203922"/>
                </a:lnTo>
                <a:close/>
                <a:moveTo>
                  <a:pt x="8961527" y="5163864"/>
                </a:moveTo>
                <a:lnTo>
                  <a:pt x="8989405" y="5163864"/>
                </a:lnTo>
                <a:lnTo>
                  <a:pt x="8989405" y="5188099"/>
                </a:lnTo>
                <a:lnTo>
                  <a:pt x="8961527" y="5188099"/>
                </a:lnTo>
                <a:close/>
                <a:moveTo>
                  <a:pt x="12391895" y="5110244"/>
                </a:moveTo>
                <a:lnTo>
                  <a:pt x="12258284" y="5110369"/>
                </a:lnTo>
                <a:lnTo>
                  <a:pt x="12258284" y="5128577"/>
                </a:lnTo>
                <a:lnTo>
                  <a:pt x="12273981" y="5165245"/>
                </a:lnTo>
                <a:lnTo>
                  <a:pt x="12342167" y="5165245"/>
                </a:lnTo>
                <a:lnTo>
                  <a:pt x="12342167" y="5188853"/>
                </a:lnTo>
                <a:lnTo>
                  <a:pt x="12297589" y="5188853"/>
                </a:lnTo>
                <a:lnTo>
                  <a:pt x="12297589" y="5243854"/>
                </a:lnTo>
                <a:lnTo>
                  <a:pt x="12342167" y="5243854"/>
                </a:lnTo>
                <a:lnTo>
                  <a:pt x="12342167" y="5270099"/>
                </a:lnTo>
                <a:lnTo>
                  <a:pt x="12258284" y="5270099"/>
                </a:lnTo>
                <a:lnTo>
                  <a:pt x="12258284" y="5325100"/>
                </a:lnTo>
                <a:lnTo>
                  <a:pt x="12391895" y="5325100"/>
                </a:lnTo>
                <a:cubicBezTo>
                  <a:pt x="12409726" y="5325184"/>
                  <a:pt x="12418475" y="5317315"/>
                  <a:pt x="12418139" y="5301492"/>
                </a:cubicBezTo>
                <a:lnTo>
                  <a:pt x="12418139" y="5236068"/>
                </a:lnTo>
                <a:cubicBezTo>
                  <a:pt x="12417972" y="5223427"/>
                  <a:pt x="12408345" y="5217274"/>
                  <a:pt x="12389257" y="5217609"/>
                </a:cubicBezTo>
                <a:lnTo>
                  <a:pt x="12389257" y="5212461"/>
                </a:lnTo>
                <a:cubicBezTo>
                  <a:pt x="12408512" y="5212461"/>
                  <a:pt x="12418139" y="5204591"/>
                  <a:pt x="12418139" y="5188853"/>
                </a:cubicBezTo>
                <a:lnTo>
                  <a:pt x="12418139" y="5128577"/>
                </a:lnTo>
                <a:cubicBezTo>
                  <a:pt x="12417805" y="5116690"/>
                  <a:pt x="12409057" y="5110578"/>
                  <a:pt x="12391895" y="5110244"/>
                </a:cubicBezTo>
                <a:close/>
                <a:moveTo>
                  <a:pt x="12210919" y="5110244"/>
                </a:moveTo>
                <a:lnTo>
                  <a:pt x="12077309" y="5110369"/>
                </a:lnTo>
                <a:lnTo>
                  <a:pt x="12077309" y="5128577"/>
                </a:lnTo>
                <a:lnTo>
                  <a:pt x="12093006" y="5165245"/>
                </a:lnTo>
                <a:lnTo>
                  <a:pt x="12161192" y="5165245"/>
                </a:lnTo>
                <a:lnTo>
                  <a:pt x="12161192" y="5188853"/>
                </a:lnTo>
                <a:lnTo>
                  <a:pt x="12116614" y="5188853"/>
                </a:lnTo>
                <a:lnTo>
                  <a:pt x="12116614" y="5243854"/>
                </a:lnTo>
                <a:lnTo>
                  <a:pt x="12161192" y="5243854"/>
                </a:lnTo>
                <a:lnTo>
                  <a:pt x="12161192" y="5270099"/>
                </a:lnTo>
                <a:lnTo>
                  <a:pt x="12077309" y="5270099"/>
                </a:lnTo>
                <a:lnTo>
                  <a:pt x="12077309" y="5325100"/>
                </a:lnTo>
                <a:lnTo>
                  <a:pt x="12210919" y="5325100"/>
                </a:lnTo>
                <a:cubicBezTo>
                  <a:pt x="12228751" y="5325184"/>
                  <a:pt x="12237499" y="5317315"/>
                  <a:pt x="12237165" y="5301492"/>
                </a:cubicBezTo>
                <a:lnTo>
                  <a:pt x="12237165" y="5236068"/>
                </a:lnTo>
                <a:cubicBezTo>
                  <a:pt x="12236997" y="5223427"/>
                  <a:pt x="12227370" y="5217274"/>
                  <a:pt x="12208283" y="5217609"/>
                </a:cubicBezTo>
                <a:lnTo>
                  <a:pt x="12208283" y="5212461"/>
                </a:lnTo>
                <a:cubicBezTo>
                  <a:pt x="12227537" y="5212461"/>
                  <a:pt x="12237165" y="5204591"/>
                  <a:pt x="12237165" y="5188853"/>
                </a:cubicBezTo>
                <a:lnTo>
                  <a:pt x="12237165" y="5128577"/>
                </a:lnTo>
                <a:cubicBezTo>
                  <a:pt x="12236829" y="5116690"/>
                  <a:pt x="12228081" y="5110578"/>
                  <a:pt x="12210919" y="5110244"/>
                </a:cubicBezTo>
                <a:close/>
                <a:moveTo>
                  <a:pt x="11811041" y="5109867"/>
                </a:moveTo>
                <a:cubicBezTo>
                  <a:pt x="11791703" y="5109867"/>
                  <a:pt x="11782034" y="5120541"/>
                  <a:pt x="11782034" y="5141888"/>
                </a:cubicBezTo>
                <a:lnTo>
                  <a:pt x="11782034" y="5290191"/>
                </a:lnTo>
                <a:cubicBezTo>
                  <a:pt x="11782034" y="5313464"/>
                  <a:pt x="11791703" y="5325100"/>
                  <a:pt x="11811041" y="5325100"/>
                </a:cubicBezTo>
                <a:lnTo>
                  <a:pt x="11960600" y="5325100"/>
                </a:lnTo>
                <a:lnTo>
                  <a:pt x="11960600" y="5271229"/>
                </a:lnTo>
                <a:lnTo>
                  <a:pt x="11865917" y="5271229"/>
                </a:lnTo>
                <a:lnTo>
                  <a:pt x="11865917" y="5163612"/>
                </a:lnTo>
                <a:lnTo>
                  <a:pt x="11945280" y="5163612"/>
                </a:lnTo>
                <a:lnTo>
                  <a:pt x="11960600" y="5133098"/>
                </a:lnTo>
                <a:lnTo>
                  <a:pt x="11960600" y="5109867"/>
                </a:lnTo>
                <a:close/>
                <a:moveTo>
                  <a:pt x="11020034" y="5109616"/>
                </a:moveTo>
                <a:lnTo>
                  <a:pt x="11020034" y="5325100"/>
                </a:lnTo>
                <a:lnTo>
                  <a:pt x="11101531" y="5325100"/>
                </a:lnTo>
                <a:lnTo>
                  <a:pt x="11140836" y="5224641"/>
                </a:lnTo>
                <a:lnTo>
                  <a:pt x="11146738" y="5224641"/>
                </a:lnTo>
                <a:lnTo>
                  <a:pt x="11136567" y="5309027"/>
                </a:lnTo>
                <a:lnTo>
                  <a:pt x="11136567" y="5325100"/>
                </a:lnTo>
                <a:lnTo>
                  <a:pt x="11209274" y="5325100"/>
                </a:lnTo>
                <a:lnTo>
                  <a:pt x="11209274" y="5109616"/>
                </a:lnTo>
                <a:lnTo>
                  <a:pt x="11127776" y="5109616"/>
                </a:lnTo>
                <a:lnTo>
                  <a:pt x="11088472" y="5208568"/>
                </a:lnTo>
                <a:lnTo>
                  <a:pt x="11082695" y="5208568"/>
                </a:lnTo>
                <a:lnTo>
                  <a:pt x="11092867" y="5121294"/>
                </a:lnTo>
                <a:lnTo>
                  <a:pt x="11092867" y="5109616"/>
                </a:lnTo>
                <a:close/>
                <a:moveTo>
                  <a:pt x="10810484" y="5109616"/>
                </a:moveTo>
                <a:lnTo>
                  <a:pt x="10810484" y="5325100"/>
                </a:lnTo>
                <a:lnTo>
                  <a:pt x="10891981" y="5325100"/>
                </a:lnTo>
                <a:lnTo>
                  <a:pt x="10931286" y="5224641"/>
                </a:lnTo>
                <a:lnTo>
                  <a:pt x="10937188" y="5224641"/>
                </a:lnTo>
                <a:lnTo>
                  <a:pt x="10927017" y="5309027"/>
                </a:lnTo>
                <a:lnTo>
                  <a:pt x="10927017" y="5325100"/>
                </a:lnTo>
                <a:lnTo>
                  <a:pt x="10999724" y="5325100"/>
                </a:lnTo>
                <a:lnTo>
                  <a:pt x="10999724" y="5109616"/>
                </a:lnTo>
                <a:lnTo>
                  <a:pt x="10918226" y="5109616"/>
                </a:lnTo>
                <a:lnTo>
                  <a:pt x="10878922" y="5208568"/>
                </a:lnTo>
                <a:lnTo>
                  <a:pt x="10873145" y="5208568"/>
                </a:lnTo>
                <a:lnTo>
                  <a:pt x="10883317" y="5121294"/>
                </a:lnTo>
                <a:lnTo>
                  <a:pt x="10883317" y="5109616"/>
                </a:lnTo>
                <a:close/>
                <a:moveTo>
                  <a:pt x="10629509" y="5109616"/>
                </a:moveTo>
                <a:lnTo>
                  <a:pt x="10629509" y="5325100"/>
                </a:lnTo>
                <a:lnTo>
                  <a:pt x="10698072" y="5325100"/>
                </a:lnTo>
                <a:lnTo>
                  <a:pt x="10698198" y="5242222"/>
                </a:lnTo>
                <a:lnTo>
                  <a:pt x="10724192" y="5242222"/>
                </a:lnTo>
                <a:lnTo>
                  <a:pt x="10724192" y="5325100"/>
                </a:lnTo>
                <a:lnTo>
                  <a:pt x="10790495" y="5325100"/>
                </a:lnTo>
                <a:lnTo>
                  <a:pt x="10790495" y="5109616"/>
                </a:lnTo>
                <a:lnTo>
                  <a:pt x="10724192" y="5109616"/>
                </a:lnTo>
                <a:lnTo>
                  <a:pt x="10724192" y="5187723"/>
                </a:lnTo>
                <a:lnTo>
                  <a:pt x="10698198" y="5187723"/>
                </a:lnTo>
                <a:lnTo>
                  <a:pt x="10698072" y="5109616"/>
                </a:lnTo>
                <a:close/>
                <a:moveTo>
                  <a:pt x="10453864" y="5109616"/>
                </a:moveTo>
                <a:lnTo>
                  <a:pt x="10419959" y="5304506"/>
                </a:lnTo>
                <a:lnTo>
                  <a:pt x="10419959" y="5325100"/>
                </a:lnTo>
                <a:lnTo>
                  <a:pt x="10493797" y="5325100"/>
                </a:lnTo>
                <a:lnTo>
                  <a:pt x="10501080" y="5281526"/>
                </a:lnTo>
                <a:lnTo>
                  <a:pt x="10531343" y="5281526"/>
                </a:lnTo>
                <a:lnTo>
                  <a:pt x="10538626" y="5325100"/>
                </a:lnTo>
                <a:lnTo>
                  <a:pt x="10611082" y="5325100"/>
                </a:lnTo>
                <a:lnTo>
                  <a:pt x="10611208" y="5308148"/>
                </a:lnTo>
                <a:lnTo>
                  <a:pt x="10574917" y="5109616"/>
                </a:lnTo>
                <a:close/>
                <a:moveTo>
                  <a:pt x="9543659" y="5109616"/>
                </a:moveTo>
                <a:lnTo>
                  <a:pt x="9543659" y="5325100"/>
                </a:lnTo>
                <a:lnTo>
                  <a:pt x="9612222" y="5325100"/>
                </a:lnTo>
                <a:lnTo>
                  <a:pt x="9612348" y="5242222"/>
                </a:lnTo>
                <a:lnTo>
                  <a:pt x="9638342" y="5242222"/>
                </a:lnTo>
                <a:lnTo>
                  <a:pt x="9638342" y="5325100"/>
                </a:lnTo>
                <a:lnTo>
                  <a:pt x="9704645" y="5325100"/>
                </a:lnTo>
                <a:lnTo>
                  <a:pt x="9704645" y="5109616"/>
                </a:lnTo>
                <a:lnTo>
                  <a:pt x="9638342" y="5109616"/>
                </a:lnTo>
                <a:lnTo>
                  <a:pt x="9638342" y="5187723"/>
                </a:lnTo>
                <a:lnTo>
                  <a:pt x="9612348" y="5187723"/>
                </a:lnTo>
                <a:lnTo>
                  <a:pt x="9612222" y="5109616"/>
                </a:lnTo>
                <a:close/>
                <a:moveTo>
                  <a:pt x="9086459" y="5109616"/>
                </a:moveTo>
                <a:lnTo>
                  <a:pt x="9086459" y="5325100"/>
                </a:lnTo>
                <a:lnTo>
                  <a:pt x="9167956" y="5325100"/>
                </a:lnTo>
                <a:lnTo>
                  <a:pt x="9207261" y="5224641"/>
                </a:lnTo>
                <a:lnTo>
                  <a:pt x="9213163" y="5224641"/>
                </a:lnTo>
                <a:lnTo>
                  <a:pt x="9202991" y="5309027"/>
                </a:lnTo>
                <a:lnTo>
                  <a:pt x="9202991" y="5325100"/>
                </a:lnTo>
                <a:lnTo>
                  <a:pt x="9275699" y="5325100"/>
                </a:lnTo>
                <a:lnTo>
                  <a:pt x="9275699" y="5109616"/>
                </a:lnTo>
                <a:lnTo>
                  <a:pt x="9194201" y="5109616"/>
                </a:lnTo>
                <a:lnTo>
                  <a:pt x="9154897" y="5208568"/>
                </a:lnTo>
                <a:lnTo>
                  <a:pt x="9149120" y="5208568"/>
                </a:lnTo>
                <a:lnTo>
                  <a:pt x="9159292" y="5121294"/>
                </a:lnTo>
                <a:lnTo>
                  <a:pt x="9159292" y="5109616"/>
                </a:lnTo>
                <a:close/>
                <a:moveTo>
                  <a:pt x="11266628" y="5109365"/>
                </a:moveTo>
                <a:lnTo>
                  <a:pt x="11229584" y="5317063"/>
                </a:lnTo>
                <a:lnTo>
                  <a:pt x="11229584" y="5325100"/>
                </a:lnTo>
                <a:lnTo>
                  <a:pt x="11295635" y="5325100"/>
                </a:lnTo>
                <a:lnTo>
                  <a:pt x="11313341" y="5164115"/>
                </a:lnTo>
                <a:lnTo>
                  <a:pt x="11319746" y="5164115"/>
                </a:lnTo>
                <a:lnTo>
                  <a:pt x="11335819" y="5325100"/>
                </a:lnTo>
                <a:lnTo>
                  <a:pt x="11401871" y="5325100"/>
                </a:lnTo>
                <a:lnTo>
                  <a:pt x="11401871" y="5318696"/>
                </a:lnTo>
                <a:lnTo>
                  <a:pt x="11366459" y="5109365"/>
                </a:lnTo>
                <a:close/>
                <a:moveTo>
                  <a:pt x="10234519" y="5109365"/>
                </a:moveTo>
                <a:cubicBezTo>
                  <a:pt x="10218446" y="5111541"/>
                  <a:pt x="10210409" y="5118531"/>
                  <a:pt x="10210409" y="5130335"/>
                </a:cubicBezTo>
                <a:lnTo>
                  <a:pt x="10210283" y="5257918"/>
                </a:lnTo>
                <a:lnTo>
                  <a:pt x="10182908" y="5257918"/>
                </a:lnTo>
                <a:lnTo>
                  <a:pt x="10182908" y="5343560"/>
                </a:lnTo>
                <a:lnTo>
                  <a:pt x="10250216" y="5343560"/>
                </a:lnTo>
                <a:lnTo>
                  <a:pt x="10250216" y="5325477"/>
                </a:lnTo>
                <a:lnTo>
                  <a:pt x="10329955" y="5325477"/>
                </a:lnTo>
                <a:lnTo>
                  <a:pt x="10329955" y="5343560"/>
                </a:lnTo>
                <a:lnTo>
                  <a:pt x="10397263" y="5343560"/>
                </a:lnTo>
                <a:lnTo>
                  <a:pt x="10397891" y="5258044"/>
                </a:lnTo>
                <a:lnTo>
                  <a:pt x="10371646" y="5258044"/>
                </a:lnTo>
                <a:lnTo>
                  <a:pt x="10371646" y="5109365"/>
                </a:lnTo>
                <a:close/>
                <a:moveTo>
                  <a:pt x="9766952" y="5109365"/>
                </a:moveTo>
                <a:cubicBezTo>
                  <a:pt x="9741168" y="5109365"/>
                  <a:pt x="9728276" y="5120289"/>
                  <a:pt x="9728276" y="5142139"/>
                </a:cubicBezTo>
                <a:lnTo>
                  <a:pt x="9728276" y="5215977"/>
                </a:lnTo>
                <a:cubicBezTo>
                  <a:pt x="9728276" y="5230711"/>
                  <a:pt x="9735140" y="5240422"/>
                  <a:pt x="9748870" y="5245110"/>
                </a:cubicBezTo>
                <a:lnTo>
                  <a:pt x="9724634" y="5300864"/>
                </a:lnTo>
                <a:lnTo>
                  <a:pt x="9724634" y="5325100"/>
                </a:lnTo>
                <a:lnTo>
                  <a:pt x="9796085" y="5325100"/>
                </a:lnTo>
                <a:lnTo>
                  <a:pt x="9817935" y="5257290"/>
                </a:lnTo>
                <a:lnTo>
                  <a:pt x="9832502" y="5257290"/>
                </a:lnTo>
                <a:lnTo>
                  <a:pt x="9832502" y="5325100"/>
                </a:lnTo>
                <a:lnTo>
                  <a:pt x="9907595" y="5325100"/>
                </a:lnTo>
                <a:lnTo>
                  <a:pt x="9907595" y="5109365"/>
                </a:lnTo>
                <a:close/>
                <a:moveTo>
                  <a:pt x="9296009" y="5109365"/>
                </a:moveTo>
                <a:lnTo>
                  <a:pt x="9296135" y="5304129"/>
                </a:lnTo>
                <a:cubicBezTo>
                  <a:pt x="9296135" y="5315933"/>
                  <a:pt x="9304171" y="5322924"/>
                  <a:pt x="9320245" y="5325100"/>
                </a:cubicBezTo>
                <a:lnTo>
                  <a:pt x="9528572" y="5325100"/>
                </a:lnTo>
                <a:lnTo>
                  <a:pt x="9528572" y="5109365"/>
                </a:lnTo>
                <a:lnTo>
                  <a:pt x="9460762" y="5109365"/>
                </a:lnTo>
                <a:lnTo>
                  <a:pt x="9460762" y="5270350"/>
                </a:lnTo>
                <a:lnTo>
                  <a:pt x="9446321" y="5270350"/>
                </a:lnTo>
                <a:lnTo>
                  <a:pt x="9446446" y="5109365"/>
                </a:lnTo>
                <a:lnTo>
                  <a:pt x="9378134" y="5109365"/>
                </a:lnTo>
                <a:lnTo>
                  <a:pt x="9378134" y="5270350"/>
                </a:lnTo>
                <a:lnTo>
                  <a:pt x="9363693" y="5270350"/>
                </a:lnTo>
                <a:lnTo>
                  <a:pt x="9363819" y="5109365"/>
                </a:lnTo>
                <a:close/>
                <a:moveTo>
                  <a:pt x="8886434" y="5109365"/>
                </a:moveTo>
                <a:lnTo>
                  <a:pt x="8886434" y="5325226"/>
                </a:lnTo>
                <a:lnTo>
                  <a:pt x="9034360" y="5325100"/>
                </a:lnTo>
                <a:cubicBezTo>
                  <a:pt x="9037625" y="5325100"/>
                  <a:pt x="9040848" y="5324682"/>
                  <a:pt x="9044029" y="5323844"/>
                </a:cubicBezTo>
                <a:cubicBezTo>
                  <a:pt x="9057759" y="5319659"/>
                  <a:pt x="9064623" y="5311999"/>
                  <a:pt x="9064623" y="5300864"/>
                </a:cubicBezTo>
                <a:lnTo>
                  <a:pt x="9064623" y="5241468"/>
                </a:lnTo>
                <a:cubicBezTo>
                  <a:pt x="9064623" y="5228157"/>
                  <a:pt x="9054535" y="5220079"/>
                  <a:pt x="9034360" y="5217232"/>
                </a:cubicBezTo>
                <a:lnTo>
                  <a:pt x="9034360" y="5212335"/>
                </a:lnTo>
                <a:cubicBezTo>
                  <a:pt x="9054535" y="5209740"/>
                  <a:pt x="9064623" y="5201661"/>
                  <a:pt x="9064623" y="5188099"/>
                </a:cubicBezTo>
                <a:lnTo>
                  <a:pt x="9064623" y="5133600"/>
                </a:lnTo>
                <a:cubicBezTo>
                  <a:pt x="9064623" y="5119117"/>
                  <a:pt x="9053322" y="5111039"/>
                  <a:pt x="9030718" y="5109365"/>
                </a:cubicBezTo>
                <a:close/>
                <a:moveTo>
                  <a:pt x="11591534" y="5108109"/>
                </a:moveTo>
                <a:lnTo>
                  <a:pt x="11591534" y="5325100"/>
                </a:lnTo>
                <a:lnTo>
                  <a:pt x="11659595" y="5325100"/>
                </a:lnTo>
                <a:lnTo>
                  <a:pt x="11659595" y="5242473"/>
                </a:lnTo>
                <a:lnTo>
                  <a:pt x="11670897" y="5242473"/>
                </a:lnTo>
                <a:lnTo>
                  <a:pt x="11691993" y="5325100"/>
                </a:lnTo>
                <a:lnTo>
                  <a:pt x="11758296" y="5325100"/>
                </a:lnTo>
                <a:lnTo>
                  <a:pt x="11758296" y="5302371"/>
                </a:lnTo>
                <a:lnTo>
                  <a:pt x="11727531" y="5210075"/>
                </a:lnTo>
                <a:lnTo>
                  <a:pt x="11753524" y="5129205"/>
                </a:lnTo>
                <a:lnTo>
                  <a:pt x="11753524" y="5108109"/>
                </a:lnTo>
                <a:lnTo>
                  <a:pt x="11688728" y="5108109"/>
                </a:lnTo>
                <a:lnTo>
                  <a:pt x="11670897" y="5185839"/>
                </a:lnTo>
                <a:lnTo>
                  <a:pt x="11659595" y="5185839"/>
                </a:lnTo>
                <a:lnTo>
                  <a:pt x="11659595" y="5108109"/>
                </a:lnTo>
                <a:close/>
                <a:moveTo>
                  <a:pt x="9924659" y="5108109"/>
                </a:moveTo>
                <a:lnTo>
                  <a:pt x="9924659" y="5325100"/>
                </a:lnTo>
                <a:lnTo>
                  <a:pt x="9992720" y="5325100"/>
                </a:lnTo>
                <a:lnTo>
                  <a:pt x="9992720" y="5242473"/>
                </a:lnTo>
                <a:lnTo>
                  <a:pt x="10004022" y="5242473"/>
                </a:lnTo>
                <a:lnTo>
                  <a:pt x="10025118" y="5325100"/>
                </a:lnTo>
                <a:lnTo>
                  <a:pt x="10091421" y="5325100"/>
                </a:lnTo>
                <a:lnTo>
                  <a:pt x="10091421" y="5302371"/>
                </a:lnTo>
                <a:lnTo>
                  <a:pt x="10060655" y="5210075"/>
                </a:lnTo>
                <a:lnTo>
                  <a:pt x="10086649" y="5129205"/>
                </a:lnTo>
                <a:lnTo>
                  <a:pt x="10086649" y="5108109"/>
                </a:lnTo>
                <a:lnTo>
                  <a:pt x="10021853" y="5108109"/>
                </a:lnTo>
                <a:lnTo>
                  <a:pt x="10004022" y="5185839"/>
                </a:lnTo>
                <a:lnTo>
                  <a:pt x="9992720" y="5185839"/>
                </a:lnTo>
                <a:lnTo>
                  <a:pt x="9992720" y="5108109"/>
                </a:lnTo>
                <a:close/>
                <a:moveTo>
                  <a:pt x="10298771" y="4965550"/>
                </a:moveTo>
                <a:cubicBezTo>
                  <a:pt x="10297348" y="4965550"/>
                  <a:pt x="10296511" y="4966387"/>
                  <a:pt x="10296260" y="4968062"/>
                </a:cubicBezTo>
                <a:lnTo>
                  <a:pt x="10296260" y="5017789"/>
                </a:lnTo>
                <a:cubicBezTo>
                  <a:pt x="10296260" y="5019379"/>
                  <a:pt x="10297097" y="5020175"/>
                  <a:pt x="10298771" y="5020175"/>
                </a:cubicBezTo>
                <a:lnTo>
                  <a:pt x="10361809" y="5020175"/>
                </a:lnTo>
                <a:cubicBezTo>
                  <a:pt x="10363400" y="5020175"/>
                  <a:pt x="10364195" y="5019379"/>
                  <a:pt x="10364195" y="5017789"/>
                </a:cubicBezTo>
                <a:lnTo>
                  <a:pt x="10364195" y="4968062"/>
                </a:lnTo>
                <a:cubicBezTo>
                  <a:pt x="10364195" y="4966638"/>
                  <a:pt x="10363400" y="4965801"/>
                  <a:pt x="10361809" y="4965550"/>
                </a:cubicBezTo>
                <a:close/>
                <a:moveTo>
                  <a:pt x="10003496" y="4965550"/>
                </a:moveTo>
                <a:cubicBezTo>
                  <a:pt x="10002073" y="4965550"/>
                  <a:pt x="10001236" y="4966387"/>
                  <a:pt x="10000985" y="4968062"/>
                </a:cubicBezTo>
                <a:lnTo>
                  <a:pt x="10000985" y="5017789"/>
                </a:lnTo>
                <a:cubicBezTo>
                  <a:pt x="10000985" y="5019379"/>
                  <a:pt x="10001822" y="5020175"/>
                  <a:pt x="10003496" y="5020175"/>
                </a:cubicBezTo>
                <a:lnTo>
                  <a:pt x="10066534" y="5020175"/>
                </a:lnTo>
                <a:cubicBezTo>
                  <a:pt x="10068125" y="5020175"/>
                  <a:pt x="10068920" y="5019379"/>
                  <a:pt x="10068920" y="5017789"/>
                </a:cubicBezTo>
                <a:lnTo>
                  <a:pt x="10068920" y="4968062"/>
                </a:lnTo>
                <a:cubicBezTo>
                  <a:pt x="10068920" y="4966638"/>
                  <a:pt x="10068125" y="4965801"/>
                  <a:pt x="10066534" y="4965550"/>
                </a:cubicBezTo>
                <a:close/>
                <a:moveTo>
                  <a:pt x="9622496" y="4965550"/>
                </a:moveTo>
                <a:cubicBezTo>
                  <a:pt x="9621073" y="4965550"/>
                  <a:pt x="9620236" y="4966387"/>
                  <a:pt x="9619985" y="4968062"/>
                </a:cubicBezTo>
                <a:lnTo>
                  <a:pt x="9619985" y="5017789"/>
                </a:lnTo>
                <a:cubicBezTo>
                  <a:pt x="9619985" y="5019379"/>
                  <a:pt x="9620822" y="5020175"/>
                  <a:pt x="9622496" y="5020175"/>
                </a:cubicBezTo>
                <a:lnTo>
                  <a:pt x="9685534" y="5020175"/>
                </a:lnTo>
                <a:cubicBezTo>
                  <a:pt x="9687125" y="5020175"/>
                  <a:pt x="9687920" y="5019379"/>
                  <a:pt x="9687920" y="5017789"/>
                </a:cubicBezTo>
                <a:lnTo>
                  <a:pt x="9687920" y="4968062"/>
                </a:lnTo>
                <a:cubicBezTo>
                  <a:pt x="9687920" y="4966638"/>
                  <a:pt x="9687125" y="4965801"/>
                  <a:pt x="9685534" y="4965550"/>
                </a:cubicBezTo>
                <a:close/>
                <a:moveTo>
                  <a:pt x="12104777" y="4936668"/>
                </a:moveTo>
                <a:lnTo>
                  <a:pt x="12132655" y="4936668"/>
                </a:lnTo>
                <a:lnTo>
                  <a:pt x="12132655" y="4965801"/>
                </a:lnTo>
                <a:lnTo>
                  <a:pt x="12104777" y="4965801"/>
                </a:lnTo>
                <a:close/>
                <a:moveTo>
                  <a:pt x="12322885" y="4859315"/>
                </a:moveTo>
                <a:lnTo>
                  <a:pt x="12328913" y="4859315"/>
                </a:lnTo>
                <a:lnTo>
                  <a:pt x="12335065" y="4922227"/>
                </a:lnTo>
                <a:lnTo>
                  <a:pt x="12335065" y="4923483"/>
                </a:lnTo>
                <a:lnTo>
                  <a:pt x="12315225" y="4923483"/>
                </a:lnTo>
                <a:close/>
                <a:moveTo>
                  <a:pt x="11154268" y="4859315"/>
                </a:moveTo>
                <a:lnTo>
                  <a:pt x="11180136" y="4859315"/>
                </a:lnTo>
                <a:lnTo>
                  <a:pt x="11180136" y="4953244"/>
                </a:lnTo>
                <a:lnTo>
                  <a:pt x="11154393" y="4953118"/>
                </a:lnTo>
                <a:close/>
                <a:moveTo>
                  <a:pt x="9858868" y="4859315"/>
                </a:moveTo>
                <a:lnTo>
                  <a:pt x="9884736" y="4859315"/>
                </a:lnTo>
                <a:lnTo>
                  <a:pt x="9884736" y="4953244"/>
                </a:lnTo>
                <a:lnTo>
                  <a:pt x="9858993" y="4953118"/>
                </a:lnTo>
                <a:close/>
                <a:moveTo>
                  <a:pt x="12104777" y="4859064"/>
                </a:moveTo>
                <a:lnTo>
                  <a:pt x="12132655" y="4859064"/>
                </a:lnTo>
                <a:lnTo>
                  <a:pt x="12132655" y="4883299"/>
                </a:lnTo>
                <a:lnTo>
                  <a:pt x="12104777" y="4883299"/>
                </a:lnTo>
                <a:close/>
                <a:moveTo>
                  <a:pt x="8343281" y="4858687"/>
                </a:moveTo>
                <a:lnTo>
                  <a:pt x="8374173" y="4858687"/>
                </a:lnTo>
                <a:lnTo>
                  <a:pt x="8374173" y="4899498"/>
                </a:lnTo>
                <a:lnTo>
                  <a:pt x="8343281" y="4899498"/>
                </a:lnTo>
                <a:close/>
                <a:moveTo>
                  <a:pt x="10474277" y="4805192"/>
                </a:moveTo>
                <a:lnTo>
                  <a:pt x="10472142" y="4806574"/>
                </a:lnTo>
                <a:lnTo>
                  <a:pt x="10448534" y="4989911"/>
                </a:lnTo>
                <a:lnTo>
                  <a:pt x="10448534" y="5018919"/>
                </a:lnTo>
                <a:cubicBezTo>
                  <a:pt x="10448534" y="5019840"/>
                  <a:pt x="10448995" y="5020300"/>
                  <a:pt x="10449915" y="5020300"/>
                </a:cubicBezTo>
                <a:lnTo>
                  <a:pt x="10520237" y="5020300"/>
                </a:lnTo>
                <a:cubicBezTo>
                  <a:pt x="10521158" y="5020300"/>
                  <a:pt x="10521618" y="5019840"/>
                  <a:pt x="10521618" y="5018919"/>
                </a:cubicBezTo>
                <a:lnTo>
                  <a:pt x="10521618" y="4916827"/>
                </a:lnTo>
                <a:lnTo>
                  <a:pt x="10527018" y="4916953"/>
                </a:lnTo>
                <a:lnTo>
                  <a:pt x="10545979" y="5020300"/>
                </a:lnTo>
                <a:lnTo>
                  <a:pt x="10606129" y="5020300"/>
                </a:lnTo>
                <a:lnTo>
                  <a:pt x="10625091" y="4917455"/>
                </a:lnTo>
                <a:lnTo>
                  <a:pt x="10630491" y="4917455"/>
                </a:lnTo>
                <a:lnTo>
                  <a:pt x="10630491" y="5018291"/>
                </a:lnTo>
                <a:cubicBezTo>
                  <a:pt x="10631160" y="5019631"/>
                  <a:pt x="10631830" y="5020300"/>
                  <a:pt x="10632499" y="5020300"/>
                </a:cubicBezTo>
                <a:lnTo>
                  <a:pt x="10703449" y="5020300"/>
                </a:lnTo>
                <a:lnTo>
                  <a:pt x="10703449" y="4998702"/>
                </a:lnTo>
                <a:cubicBezTo>
                  <a:pt x="10703449" y="4989493"/>
                  <a:pt x="10695328" y="4925032"/>
                  <a:pt x="10679087" y="4805318"/>
                </a:cubicBezTo>
                <a:lnTo>
                  <a:pt x="10675823" y="4805192"/>
                </a:lnTo>
                <a:lnTo>
                  <a:pt x="10597339" y="4805192"/>
                </a:lnTo>
                <a:cubicBezTo>
                  <a:pt x="10596502" y="4805192"/>
                  <a:pt x="10589972" y="4833405"/>
                  <a:pt x="10577749" y="4889829"/>
                </a:cubicBezTo>
                <a:lnTo>
                  <a:pt x="10574359" y="4889829"/>
                </a:lnTo>
                <a:lnTo>
                  <a:pt x="10572978" y="4889704"/>
                </a:lnTo>
                <a:lnTo>
                  <a:pt x="10554769" y="4805192"/>
                </a:lnTo>
                <a:close/>
                <a:moveTo>
                  <a:pt x="9369377" y="4805192"/>
                </a:moveTo>
                <a:lnTo>
                  <a:pt x="9367242" y="4806574"/>
                </a:lnTo>
                <a:lnTo>
                  <a:pt x="9343634" y="4989911"/>
                </a:lnTo>
                <a:lnTo>
                  <a:pt x="9343634" y="5018919"/>
                </a:lnTo>
                <a:cubicBezTo>
                  <a:pt x="9343634" y="5019840"/>
                  <a:pt x="9344095" y="5020300"/>
                  <a:pt x="9345015" y="5020300"/>
                </a:cubicBezTo>
                <a:lnTo>
                  <a:pt x="9415337" y="5020300"/>
                </a:lnTo>
                <a:cubicBezTo>
                  <a:pt x="9416257" y="5020300"/>
                  <a:pt x="9416718" y="5019840"/>
                  <a:pt x="9416718" y="5018919"/>
                </a:cubicBezTo>
                <a:lnTo>
                  <a:pt x="9416718" y="4916827"/>
                </a:lnTo>
                <a:lnTo>
                  <a:pt x="9422118" y="4916953"/>
                </a:lnTo>
                <a:lnTo>
                  <a:pt x="9441079" y="5020300"/>
                </a:lnTo>
                <a:lnTo>
                  <a:pt x="9501229" y="5020300"/>
                </a:lnTo>
                <a:lnTo>
                  <a:pt x="9520191" y="4917455"/>
                </a:lnTo>
                <a:lnTo>
                  <a:pt x="9525590" y="4917455"/>
                </a:lnTo>
                <a:lnTo>
                  <a:pt x="9525590" y="5018291"/>
                </a:lnTo>
                <a:cubicBezTo>
                  <a:pt x="9526260" y="5019631"/>
                  <a:pt x="9526930" y="5020300"/>
                  <a:pt x="9527600" y="5020300"/>
                </a:cubicBezTo>
                <a:lnTo>
                  <a:pt x="9598549" y="5020300"/>
                </a:lnTo>
                <a:lnTo>
                  <a:pt x="9598549" y="4998702"/>
                </a:lnTo>
                <a:cubicBezTo>
                  <a:pt x="9598549" y="4989493"/>
                  <a:pt x="9590428" y="4925032"/>
                  <a:pt x="9574187" y="4805318"/>
                </a:cubicBezTo>
                <a:lnTo>
                  <a:pt x="9570923" y="4805192"/>
                </a:lnTo>
                <a:lnTo>
                  <a:pt x="9492439" y="4805192"/>
                </a:lnTo>
                <a:cubicBezTo>
                  <a:pt x="9491602" y="4805192"/>
                  <a:pt x="9485072" y="4833405"/>
                  <a:pt x="9472849" y="4889829"/>
                </a:cubicBezTo>
                <a:lnTo>
                  <a:pt x="9469459" y="4889829"/>
                </a:lnTo>
                <a:lnTo>
                  <a:pt x="9468078" y="4889704"/>
                </a:lnTo>
                <a:lnTo>
                  <a:pt x="9449869" y="4805192"/>
                </a:lnTo>
                <a:close/>
                <a:moveTo>
                  <a:pt x="12263614" y="4804816"/>
                </a:moveTo>
                <a:lnTo>
                  <a:pt x="12229709" y="4999706"/>
                </a:lnTo>
                <a:lnTo>
                  <a:pt x="12229709" y="5020300"/>
                </a:lnTo>
                <a:lnTo>
                  <a:pt x="12303547" y="5020300"/>
                </a:lnTo>
                <a:lnTo>
                  <a:pt x="12310829" y="4976726"/>
                </a:lnTo>
                <a:lnTo>
                  <a:pt x="12341093" y="4976726"/>
                </a:lnTo>
                <a:lnTo>
                  <a:pt x="12348376" y="5020300"/>
                </a:lnTo>
                <a:lnTo>
                  <a:pt x="12420833" y="5020300"/>
                </a:lnTo>
                <a:lnTo>
                  <a:pt x="12420958" y="5003348"/>
                </a:lnTo>
                <a:lnTo>
                  <a:pt x="12384667" y="4804816"/>
                </a:lnTo>
                <a:close/>
                <a:moveTo>
                  <a:pt x="10086584" y="4804816"/>
                </a:moveTo>
                <a:lnTo>
                  <a:pt x="10086584" y="5020300"/>
                </a:lnTo>
                <a:lnTo>
                  <a:pt x="10168081" y="5020300"/>
                </a:lnTo>
                <a:lnTo>
                  <a:pt x="10207386" y="4919841"/>
                </a:lnTo>
                <a:lnTo>
                  <a:pt x="10213288" y="4919841"/>
                </a:lnTo>
                <a:lnTo>
                  <a:pt x="10203117" y="5004227"/>
                </a:lnTo>
                <a:lnTo>
                  <a:pt x="10203117" y="5020300"/>
                </a:lnTo>
                <a:lnTo>
                  <a:pt x="10275824" y="5020300"/>
                </a:lnTo>
                <a:lnTo>
                  <a:pt x="10275824" y="4804816"/>
                </a:lnTo>
                <a:lnTo>
                  <a:pt x="10194326" y="4804816"/>
                </a:lnTo>
                <a:lnTo>
                  <a:pt x="10155022" y="4903768"/>
                </a:lnTo>
                <a:lnTo>
                  <a:pt x="10149245" y="4903768"/>
                </a:lnTo>
                <a:lnTo>
                  <a:pt x="10159417" y="4816494"/>
                </a:lnTo>
                <a:lnTo>
                  <a:pt x="10159417" y="4804816"/>
                </a:lnTo>
                <a:close/>
                <a:moveTo>
                  <a:pt x="9134084" y="4804816"/>
                </a:moveTo>
                <a:lnTo>
                  <a:pt x="9134084" y="5020300"/>
                </a:lnTo>
                <a:lnTo>
                  <a:pt x="9215581" y="5020300"/>
                </a:lnTo>
                <a:lnTo>
                  <a:pt x="9254886" y="4919841"/>
                </a:lnTo>
                <a:lnTo>
                  <a:pt x="9260788" y="4919841"/>
                </a:lnTo>
                <a:lnTo>
                  <a:pt x="9250617" y="5004227"/>
                </a:lnTo>
                <a:lnTo>
                  <a:pt x="9250617" y="5020300"/>
                </a:lnTo>
                <a:lnTo>
                  <a:pt x="9323324" y="5020300"/>
                </a:lnTo>
                <a:lnTo>
                  <a:pt x="9323324" y="4804816"/>
                </a:lnTo>
                <a:lnTo>
                  <a:pt x="9241826" y="4804816"/>
                </a:lnTo>
                <a:lnTo>
                  <a:pt x="9202522" y="4903768"/>
                </a:lnTo>
                <a:lnTo>
                  <a:pt x="9196745" y="4903768"/>
                </a:lnTo>
                <a:lnTo>
                  <a:pt x="9206917" y="4816494"/>
                </a:lnTo>
                <a:lnTo>
                  <a:pt x="9206917" y="4804816"/>
                </a:lnTo>
                <a:close/>
                <a:moveTo>
                  <a:pt x="8267309" y="4804816"/>
                </a:moveTo>
                <a:lnTo>
                  <a:pt x="8267309" y="5020300"/>
                </a:lnTo>
                <a:lnTo>
                  <a:pt x="8343281" y="5020300"/>
                </a:lnTo>
                <a:lnTo>
                  <a:pt x="8343281" y="4953369"/>
                </a:lnTo>
                <a:lnTo>
                  <a:pt x="8417747" y="4953369"/>
                </a:lnTo>
                <a:cubicBezTo>
                  <a:pt x="8436666" y="4952365"/>
                  <a:pt x="8447466" y="4943617"/>
                  <a:pt x="8450145" y="4927125"/>
                </a:cubicBezTo>
                <a:lnTo>
                  <a:pt x="8450145" y="4828172"/>
                </a:lnTo>
                <a:cubicBezTo>
                  <a:pt x="8450145" y="4815699"/>
                  <a:pt x="8441229" y="4807913"/>
                  <a:pt x="8423397" y="4804816"/>
                </a:cubicBezTo>
                <a:close/>
                <a:moveTo>
                  <a:pt x="12029684" y="4804565"/>
                </a:moveTo>
                <a:lnTo>
                  <a:pt x="12029684" y="5020426"/>
                </a:lnTo>
                <a:lnTo>
                  <a:pt x="12177610" y="5020300"/>
                </a:lnTo>
                <a:cubicBezTo>
                  <a:pt x="12180875" y="5020300"/>
                  <a:pt x="12184098" y="5019882"/>
                  <a:pt x="12187279" y="5019044"/>
                </a:cubicBezTo>
                <a:cubicBezTo>
                  <a:pt x="12201009" y="5014859"/>
                  <a:pt x="12207873" y="5007199"/>
                  <a:pt x="12207873" y="4996064"/>
                </a:cubicBezTo>
                <a:lnTo>
                  <a:pt x="12207873" y="4936668"/>
                </a:lnTo>
                <a:cubicBezTo>
                  <a:pt x="12207873" y="4923357"/>
                  <a:pt x="12197785" y="4915279"/>
                  <a:pt x="12177610" y="4912432"/>
                </a:cubicBezTo>
                <a:lnTo>
                  <a:pt x="12177610" y="4907535"/>
                </a:lnTo>
                <a:cubicBezTo>
                  <a:pt x="12197785" y="4904940"/>
                  <a:pt x="12207873" y="4896861"/>
                  <a:pt x="12207873" y="4883299"/>
                </a:cubicBezTo>
                <a:lnTo>
                  <a:pt x="12207873" y="4828800"/>
                </a:lnTo>
                <a:cubicBezTo>
                  <a:pt x="12207873" y="4814317"/>
                  <a:pt x="12196571" y="4806239"/>
                  <a:pt x="12173968" y="4804565"/>
                </a:cubicBezTo>
                <a:close/>
                <a:moveTo>
                  <a:pt x="11848583" y="4804565"/>
                </a:moveTo>
                <a:lnTo>
                  <a:pt x="11848709" y="5020300"/>
                </a:lnTo>
                <a:lnTo>
                  <a:pt x="12007434" y="5020300"/>
                </a:lnTo>
                <a:lnTo>
                  <a:pt x="12007434" y="4965801"/>
                </a:lnTo>
                <a:lnTo>
                  <a:pt x="11922672" y="4965801"/>
                </a:lnTo>
                <a:lnTo>
                  <a:pt x="11922672" y="4936668"/>
                </a:lnTo>
                <a:lnTo>
                  <a:pt x="11995379" y="4936668"/>
                </a:lnTo>
                <a:lnTo>
                  <a:pt x="11995379" y="4883299"/>
                </a:lnTo>
                <a:lnTo>
                  <a:pt x="11922672" y="4883299"/>
                </a:lnTo>
                <a:lnTo>
                  <a:pt x="11922672" y="4859064"/>
                </a:lnTo>
                <a:lnTo>
                  <a:pt x="11994123" y="4859064"/>
                </a:lnTo>
                <a:cubicBezTo>
                  <a:pt x="12002997" y="4845250"/>
                  <a:pt x="12007434" y="4835163"/>
                  <a:pt x="12007434" y="4828800"/>
                </a:cubicBezTo>
                <a:lnTo>
                  <a:pt x="12007434" y="4806950"/>
                </a:lnTo>
                <a:cubicBezTo>
                  <a:pt x="12007434" y="4805611"/>
                  <a:pt x="12006639" y="4804816"/>
                  <a:pt x="12005048" y="4804565"/>
                </a:cubicBezTo>
                <a:close/>
                <a:moveTo>
                  <a:pt x="11667609" y="4804565"/>
                </a:moveTo>
                <a:lnTo>
                  <a:pt x="11667734" y="5020300"/>
                </a:lnTo>
                <a:lnTo>
                  <a:pt x="11826459" y="5020300"/>
                </a:lnTo>
                <a:lnTo>
                  <a:pt x="11826459" y="4965801"/>
                </a:lnTo>
                <a:lnTo>
                  <a:pt x="11741697" y="4965801"/>
                </a:lnTo>
                <a:lnTo>
                  <a:pt x="11741697" y="4936668"/>
                </a:lnTo>
                <a:lnTo>
                  <a:pt x="11814404" y="4936668"/>
                </a:lnTo>
                <a:lnTo>
                  <a:pt x="11814404" y="4883299"/>
                </a:lnTo>
                <a:lnTo>
                  <a:pt x="11741697" y="4883299"/>
                </a:lnTo>
                <a:lnTo>
                  <a:pt x="11741697" y="4859064"/>
                </a:lnTo>
                <a:lnTo>
                  <a:pt x="11813149" y="4859064"/>
                </a:lnTo>
                <a:cubicBezTo>
                  <a:pt x="11822022" y="4845250"/>
                  <a:pt x="11826459" y="4835163"/>
                  <a:pt x="11826459" y="4828800"/>
                </a:cubicBezTo>
                <a:lnTo>
                  <a:pt x="11826459" y="4806950"/>
                </a:lnTo>
                <a:cubicBezTo>
                  <a:pt x="11826459" y="4805611"/>
                  <a:pt x="11825664" y="4804816"/>
                  <a:pt x="11824073" y="4804565"/>
                </a:cubicBezTo>
                <a:close/>
                <a:moveTo>
                  <a:pt x="11514278" y="4804565"/>
                </a:moveTo>
                <a:lnTo>
                  <a:pt x="11477234" y="5012264"/>
                </a:lnTo>
                <a:lnTo>
                  <a:pt x="11477234" y="5020300"/>
                </a:lnTo>
                <a:lnTo>
                  <a:pt x="11543286" y="5020300"/>
                </a:lnTo>
                <a:lnTo>
                  <a:pt x="11560992" y="4859315"/>
                </a:lnTo>
                <a:lnTo>
                  <a:pt x="11567396" y="4859315"/>
                </a:lnTo>
                <a:lnTo>
                  <a:pt x="11583469" y="5020300"/>
                </a:lnTo>
                <a:lnTo>
                  <a:pt x="11649521" y="5020300"/>
                </a:lnTo>
                <a:lnTo>
                  <a:pt x="11649521" y="5013896"/>
                </a:lnTo>
                <a:lnTo>
                  <a:pt x="11614109" y="4804565"/>
                </a:lnTo>
                <a:close/>
                <a:moveTo>
                  <a:pt x="11296133" y="4804565"/>
                </a:moveTo>
                <a:lnTo>
                  <a:pt x="11296259" y="5020300"/>
                </a:lnTo>
                <a:lnTo>
                  <a:pt x="11454984" y="5020300"/>
                </a:lnTo>
                <a:lnTo>
                  <a:pt x="11454984" y="4965801"/>
                </a:lnTo>
                <a:lnTo>
                  <a:pt x="11370222" y="4965801"/>
                </a:lnTo>
                <a:lnTo>
                  <a:pt x="11370222" y="4936668"/>
                </a:lnTo>
                <a:lnTo>
                  <a:pt x="11442929" y="4936668"/>
                </a:lnTo>
                <a:lnTo>
                  <a:pt x="11442929" y="4883299"/>
                </a:lnTo>
                <a:lnTo>
                  <a:pt x="11370222" y="4883299"/>
                </a:lnTo>
                <a:lnTo>
                  <a:pt x="11370222" y="4859064"/>
                </a:lnTo>
                <a:lnTo>
                  <a:pt x="11441673" y="4859064"/>
                </a:lnTo>
                <a:cubicBezTo>
                  <a:pt x="11450547" y="4845250"/>
                  <a:pt x="11454984" y="4835163"/>
                  <a:pt x="11454984" y="4828800"/>
                </a:cubicBezTo>
                <a:lnTo>
                  <a:pt x="11454984" y="4806950"/>
                </a:lnTo>
                <a:cubicBezTo>
                  <a:pt x="11454984" y="4805611"/>
                  <a:pt x="11454189" y="4804816"/>
                  <a:pt x="11452598" y="4804565"/>
                </a:cubicBezTo>
                <a:close/>
                <a:moveTo>
                  <a:pt x="11110819" y="4804565"/>
                </a:moveTo>
                <a:cubicBezTo>
                  <a:pt x="11094746" y="4806741"/>
                  <a:pt x="11086709" y="4813731"/>
                  <a:pt x="11086709" y="4825535"/>
                </a:cubicBezTo>
                <a:lnTo>
                  <a:pt x="11086583" y="4953118"/>
                </a:lnTo>
                <a:lnTo>
                  <a:pt x="11066719" y="4953118"/>
                </a:lnTo>
                <a:lnTo>
                  <a:pt x="11066719" y="4804816"/>
                </a:lnTo>
                <a:lnTo>
                  <a:pt x="11000417" y="4804816"/>
                </a:lnTo>
                <a:lnTo>
                  <a:pt x="11000417" y="4882923"/>
                </a:lnTo>
                <a:lnTo>
                  <a:pt x="10974423" y="4882923"/>
                </a:lnTo>
                <a:lnTo>
                  <a:pt x="10974297" y="4804816"/>
                </a:lnTo>
                <a:lnTo>
                  <a:pt x="10905734" y="4804816"/>
                </a:lnTo>
                <a:lnTo>
                  <a:pt x="10905734" y="5020300"/>
                </a:lnTo>
                <a:lnTo>
                  <a:pt x="10974297" y="5020300"/>
                </a:lnTo>
                <a:lnTo>
                  <a:pt x="10974423" y="4937422"/>
                </a:lnTo>
                <a:lnTo>
                  <a:pt x="11000417" y="4937422"/>
                </a:lnTo>
                <a:lnTo>
                  <a:pt x="11000417" y="5020300"/>
                </a:lnTo>
                <a:lnTo>
                  <a:pt x="11059209" y="5020300"/>
                </a:lnTo>
                <a:lnTo>
                  <a:pt x="11059209" y="5038760"/>
                </a:lnTo>
                <a:lnTo>
                  <a:pt x="11126516" y="5038760"/>
                </a:lnTo>
                <a:lnTo>
                  <a:pt x="11126516" y="5020677"/>
                </a:lnTo>
                <a:lnTo>
                  <a:pt x="11206255" y="5020677"/>
                </a:lnTo>
                <a:lnTo>
                  <a:pt x="11206255" y="5038760"/>
                </a:lnTo>
                <a:lnTo>
                  <a:pt x="11273563" y="5038760"/>
                </a:lnTo>
                <a:lnTo>
                  <a:pt x="11274191" y="4953244"/>
                </a:lnTo>
                <a:lnTo>
                  <a:pt x="11247946" y="4953244"/>
                </a:lnTo>
                <a:lnTo>
                  <a:pt x="11247946" y="4804565"/>
                </a:lnTo>
                <a:close/>
                <a:moveTo>
                  <a:pt x="10724633" y="4804565"/>
                </a:moveTo>
                <a:lnTo>
                  <a:pt x="10724759" y="5020300"/>
                </a:lnTo>
                <a:lnTo>
                  <a:pt x="10883484" y="5020300"/>
                </a:lnTo>
                <a:lnTo>
                  <a:pt x="10883484" y="4965801"/>
                </a:lnTo>
                <a:lnTo>
                  <a:pt x="10798722" y="4965801"/>
                </a:lnTo>
                <a:lnTo>
                  <a:pt x="10798722" y="4936668"/>
                </a:lnTo>
                <a:lnTo>
                  <a:pt x="10871429" y="4936668"/>
                </a:lnTo>
                <a:lnTo>
                  <a:pt x="10871429" y="4883299"/>
                </a:lnTo>
                <a:lnTo>
                  <a:pt x="10798722" y="4883299"/>
                </a:lnTo>
                <a:lnTo>
                  <a:pt x="10798722" y="4859064"/>
                </a:lnTo>
                <a:lnTo>
                  <a:pt x="10870173" y="4859064"/>
                </a:lnTo>
                <a:cubicBezTo>
                  <a:pt x="10879047" y="4845250"/>
                  <a:pt x="10883484" y="4835163"/>
                  <a:pt x="10883484" y="4828800"/>
                </a:cubicBezTo>
                <a:lnTo>
                  <a:pt x="10883484" y="4806950"/>
                </a:lnTo>
                <a:cubicBezTo>
                  <a:pt x="10883484" y="4805611"/>
                  <a:pt x="10882689" y="4804816"/>
                  <a:pt x="10881098" y="4804565"/>
                </a:cubicBezTo>
                <a:close/>
                <a:moveTo>
                  <a:pt x="9815419" y="4804565"/>
                </a:moveTo>
                <a:cubicBezTo>
                  <a:pt x="9799346" y="4806741"/>
                  <a:pt x="9791309" y="4813731"/>
                  <a:pt x="9791309" y="4825535"/>
                </a:cubicBezTo>
                <a:lnTo>
                  <a:pt x="9791184" y="4953118"/>
                </a:lnTo>
                <a:lnTo>
                  <a:pt x="9763808" y="4953118"/>
                </a:lnTo>
                <a:lnTo>
                  <a:pt x="9763808" y="5038760"/>
                </a:lnTo>
                <a:lnTo>
                  <a:pt x="9831116" y="5038760"/>
                </a:lnTo>
                <a:lnTo>
                  <a:pt x="9831116" y="5020677"/>
                </a:lnTo>
                <a:lnTo>
                  <a:pt x="9910855" y="5020677"/>
                </a:lnTo>
                <a:lnTo>
                  <a:pt x="9910855" y="5038760"/>
                </a:lnTo>
                <a:lnTo>
                  <a:pt x="9978163" y="5038760"/>
                </a:lnTo>
                <a:lnTo>
                  <a:pt x="9978791" y="4953244"/>
                </a:lnTo>
                <a:lnTo>
                  <a:pt x="9952546" y="4953244"/>
                </a:lnTo>
                <a:lnTo>
                  <a:pt x="9952546" y="4804565"/>
                </a:lnTo>
                <a:close/>
                <a:moveTo>
                  <a:pt x="8933436" y="4804565"/>
                </a:moveTo>
                <a:lnTo>
                  <a:pt x="8867384" y="4804690"/>
                </a:lnTo>
                <a:lnTo>
                  <a:pt x="8867384" y="4828675"/>
                </a:lnTo>
                <a:lnTo>
                  <a:pt x="8920502" y="4965550"/>
                </a:lnTo>
                <a:lnTo>
                  <a:pt x="8900912" y="5020300"/>
                </a:lnTo>
                <a:lnTo>
                  <a:pt x="8969852" y="5020300"/>
                </a:lnTo>
                <a:lnTo>
                  <a:pt x="9041304" y="4830307"/>
                </a:lnTo>
                <a:lnTo>
                  <a:pt x="9041304" y="4804565"/>
                </a:lnTo>
                <a:lnTo>
                  <a:pt x="8975252" y="4804565"/>
                </a:lnTo>
                <a:lnTo>
                  <a:pt x="8955914" y="4888197"/>
                </a:lnTo>
                <a:lnTo>
                  <a:pt x="8952774" y="4888197"/>
                </a:lnTo>
                <a:close/>
                <a:moveTo>
                  <a:pt x="8676884" y="4804565"/>
                </a:moveTo>
                <a:lnTo>
                  <a:pt x="8676884" y="4859064"/>
                </a:lnTo>
                <a:lnTo>
                  <a:pt x="8721714" y="4859064"/>
                </a:lnTo>
                <a:lnTo>
                  <a:pt x="8721714" y="5020300"/>
                </a:lnTo>
                <a:lnTo>
                  <a:pt x="8795677" y="5020300"/>
                </a:lnTo>
                <a:lnTo>
                  <a:pt x="8795677" y="5017914"/>
                </a:lnTo>
                <a:lnTo>
                  <a:pt x="8795677" y="4859064"/>
                </a:lnTo>
                <a:lnTo>
                  <a:pt x="8830837" y="4859064"/>
                </a:lnTo>
                <a:lnTo>
                  <a:pt x="8844148" y="4828800"/>
                </a:lnTo>
                <a:lnTo>
                  <a:pt x="8844148" y="4804565"/>
                </a:lnTo>
                <a:close/>
                <a:moveTo>
                  <a:pt x="8486528" y="4804062"/>
                </a:moveTo>
                <a:cubicBezTo>
                  <a:pt x="8484687" y="4804062"/>
                  <a:pt x="8483598" y="4805109"/>
                  <a:pt x="8483264" y="4807202"/>
                </a:cubicBezTo>
                <a:lnTo>
                  <a:pt x="8483264" y="4826666"/>
                </a:lnTo>
                <a:lnTo>
                  <a:pt x="8507499" y="4904145"/>
                </a:lnTo>
                <a:lnTo>
                  <a:pt x="8476859" y="5000962"/>
                </a:lnTo>
                <a:lnTo>
                  <a:pt x="8476859" y="5017035"/>
                </a:lnTo>
                <a:cubicBezTo>
                  <a:pt x="8476859" y="5019212"/>
                  <a:pt x="8477948" y="5020300"/>
                  <a:pt x="8480124" y="5020300"/>
                </a:cubicBezTo>
                <a:lnTo>
                  <a:pt x="8544669" y="5020300"/>
                </a:lnTo>
                <a:lnTo>
                  <a:pt x="8562375" y="4937924"/>
                </a:lnTo>
                <a:lnTo>
                  <a:pt x="8567272" y="4937924"/>
                </a:lnTo>
                <a:lnTo>
                  <a:pt x="8584978" y="5020300"/>
                </a:lnTo>
                <a:lnTo>
                  <a:pt x="8649523" y="5020300"/>
                </a:lnTo>
                <a:cubicBezTo>
                  <a:pt x="8651700" y="5020300"/>
                  <a:pt x="8652788" y="5019212"/>
                  <a:pt x="8652788" y="5017035"/>
                </a:cubicBezTo>
                <a:lnTo>
                  <a:pt x="8652788" y="5000962"/>
                </a:lnTo>
                <a:lnTo>
                  <a:pt x="8622148" y="4907284"/>
                </a:lnTo>
                <a:lnTo>
                  <a:pt x="8646384" y="4826666"/>
                </a:lnTo>
                <a:lnTo>
                  <a:pt x="8646384" y="4807202"/>
                </a:lnTo>
                <a:cubicBezTo>
                  <a:pt x="8646384" y="4805444"/>
                  <a:pt x="8645295" y="4804397"/>
                  <a:pt x="8643119" y="4804062"/>
                </a:cubicBezTo>
                <a:lnTo>
                  <a:pt x="8583346" y="4804062"/>
                </a:lnTo>
                <a:lnTo>
                  <a:pt x="8567272" y="4881541"/>
                </a:lnTo>
                <a:lnTo>
                  <a:pt x="8562375" y="4881541"/>
                </a:lnTo>
                <a:lnTo>
                  <a:pt x="8546302" y="4804062"/>
                </a:lnTo>
                <a:close/>
                <a:moveTo>
                  <a:pt x="1832615" y="3846536"/>
                </a:moveTo>
                <a:lnTo>
                  <a:pt x="1865655" y="3846536"/>
                </a:lnTo>
                <a:lnTo>
                  <a:pt x="1865655" y="3881064"/>
                </a:lnTo>
                <a:lnTo>
                  <a:pt x="1832615" y="3881064"/>
                </a:lnTo>
                <a:close/>
                <a:moveTo>
                  <a:pt x="8567831" y="3833439"/>
                </a:moveTo>
                <a:lnTo>
                  <a:pt x="8604443" y="3833439"/>
                </a:lnTo>
                <a:lnTo>
                  <a:pt x="8604443" y="3881808"/>
                </a:lnTo>
                <a:lnTo>
                  <a:pt x="8567831" y="3881808"/>
                </a:lnTo>
                <a:close/>
                <a:moveTo>
                  <a:pt x="5862732" y="3833439"/>
                </a:moveTo>
                <a:lnTo>
                  <a:pt x="5899343" y="3833439"/>
                </a:lnTo>
                <a:lnTo>
                  <a:pt x="5899343" y="3881808"/>
                </a:lnTo>
                <a:lnTo>
                  <a:pt x="5862732" y="3881808"/>
                </a:lnTo>
                <a:close/>
                <a:moveTo>
                  <a:pt x="3976782" y="3833439"/>
                </a:moveTo>
                <a:lnTo>
                  <a:pt x="4013394" y="3833439"/>
                </a:lnTo>
                <a:lnTo>
                  <a:pt x="4013394" y="3881808"/>
                </a:lnTo>
                <a:lnTo>
                  <a:pt x="3976782" y="3881808"/>
                </a:lnTo>
                <a:close/>
                <a:moveTo>
                  <a:pt x="9006725" y="3758132"/>
                </a:moveTo>
                <a:lnTo>
                  <a:pt x="9037384" y="3758132"/>
                </a:lnTo>
                <a:lnTo>
                  <a:pt x="9037384" y="3881361"/>
                </a:lnTo>
                <a:lnTo>
                  <a:pt x="9006577" y="3881361"/>
                </a:lnTo>
                <a:close/>
                <a:moveTo>
                  <a:pt x="7301751" y="3758132"/>
                </a:moveTo>
                <a:lnTo>
                  <a:pt x="7332409" y="3758132"/>
                </a:lnTo>
                <a:lnTo>
                  <a:pt x="7332409" y="3881361"/>
                </a:lnTo>
                <a:lnTo>
                  <a:pt x="7301602" y="3881361"/>
                </a:lnTo>
                <a:close/>
                <a:moveTo>
                  <a:pt x="5387227" y="3758132"/>
                </a:moveTo>
                <a:lnTo>
                  <a:pt x="5417884" y="3758132"/>
                </a:lnTo>
                <a:lnTo>
                  <a:pt x="5417884" y="3881361"/>
                </a:lnTo>
                <a:lnTo>
                  <a:pt x="5387078" y="3881361"/>
                </a:lnTo>
                <a:close/>
                <a:moveTo>
                  <a:pt x="3310776" y="3758132"/>
                </a:moveTo>
                <a:lnTo>
                  <a:pt x="3341435" y="3758132"/>
                </a:lnTo>
                <a:lnTo>
                  <a:pt x="3341435" y="3881361"/>
                </a:lnTo>
                <a:lnTo>
                  <a:pt x="3310628" y="3881361"/>
                </a:lnTo>
                <a:close/>
                <a:moveTo>
                  <a:pt x="2617833" y="3758132"/>
                </a:moveTo>
                <a:lnTo>
                  <a:pt x="2648491" y="3758132"/>
                </a:lnTo>
                <a:lnTo>
                  <a:pt x="2648491" y="3881361"/>
                </a:lnTo>
                <a:lnTo>
                  <a:pt x="2617684" y="3881361"/>
                </a:lnTo>
                <a:close/>
                <a:moveTo>
                  <a:pt x="2063001" y="3758132"/>
                </a:moveTo>
                <a:lnTo>
                  <a:pt x="2093660" y="3758132"/>
                </a:lnTo>
                <a:lnTo>
                  <a:pt x="2093660" y="3881361"/>
                </a:lnTo>
                <a:lnTo>
                  <a:pt x="2062852" y="3881361"/>
                </a:lnTo>
                <a:close/>
                <a:moveTo>
                  <a:pt x="10740871" y="3754857"/>
                </a:moveTo>
                <a:lnTo>
                  <a:pt x="10748014" y="3754857"/>
                </a:lnTo>
                <a:lnTo>
                  <a:pt x="10755307" y="3829420"/>
                </a:lnTo>
                <a:lnTo>
                  <a:pt x="10755307" y="3830909"/>
                </a:lnTo>
                <a:lnTo>
                  <a:pt x="10731792" y="3830909"/>
                </a:lnTo>
                <a:close/>
                <a:moveTo>
                  <a:pt x="6664171" y="3754857"/>
                </a:moveTo>
                <a:lnTo>
                  <a:pt x="6671315" y="3754857"/>
                </a:lnTo>
                <a:lnTo>
                  <a:pt x="6678607" y="3829420"/>
                </a:lnTo>
                <a:lnTo>
                  <a:pt x="6678607" y="3830909"/>
                </a:lnTo>
                <a:lnTo>
                  <a:pt x="6655092" y="3830909"/>
                </a:lnTo>
                <a:close/>
                <a:moveTo>
                  <a:pt x="5605110" y="3754857"/>
                </a:moveTo>
                <a:lnTo>
                  <a:pt x="5635770" y="3754857"/>
                </a:lnTo>
                <a:lnTo>
                  <a:pt x="5635770" y="3866181"/>
                </a:lnTo>
                <a:lnTo>
                  <a:pt x="5605259" y="3866032"/>
                </a:lnTo>
                <a:close/>
                <a:moveTo>
                  <a:pt x="1832615" y="3754560"/>
                </a:moveTo>
                <a:lnTo>
                  <a:pt x="1865655" y="3754560"/>
                </a:lnTo>
                <a:lnTo>
                  <a:pt x="1865655" y="3783284"/>
                </a:lnTo>
                <a:lnTo>
                  <a:pt x="1832615" y="3783284"/>
                </a:lnTo>
                <a:close/>
                <a:moveTo>
                  <a:pt x="7529606" y="3754113"/>
                </a:moveTo>
                <a:lnTo>
                  <a:pt x="7566218" y="3754113"/>
                </a:lnTo>
                <a:lnTo>
                  <a:pt x="7566218" y="3802482"/>
                </a:lnTo>
                <a:lnTo>
                  <a:pt x="7529606" y="3802482"/>
                </a:lnTo>
                <a:close/>
                <a:moveTo>
                  <a:pt x="10579243" y="3691010"/>
                </a:moveTo>
                <a:lnTo>
                  <a:pt x="10420890" y="3691159"/>
                </a:lnTo>
                <a:lnTo>
                  <a:pt x="10420890" y="3712739"/>
                </a:lnTo>
                <a:lnTo>
                  <a:pt x="10439494" y="3756197"/>
                </a:lnTo>
                <a:lnTo>
                  <a:pt x="10520307" y="3756197"/>
                </a:lnTo>
                <a:lnTo>
                  <a:pt x="10520307" y="3784177"/>
                </a:lnTo>
                <a:lnTo>
                  <a:pt x="10467473" y="3784177"/>
                </a:lnTo>
                <a:lnTo>
                  <a:pt x="10467473" y="3849363"/>
                </a:lnTo>
                <a:lnTo>
                  <a:pt x="10520307" y="3849363"/>
                </a:lnTo>
                <a:lnTo>
                  <a:pt x="10520307" y="3880468"/>
                </a:lnTo>
                <a:lnTo>
                  <a:pt x="10420890" y="3880468"/>
                </a:lnTo>
                <a:lnTo>
                  <a:pt x="10420890" y="3945655"/>
                </a:lnTo>
                <a:lnTo>
                  <a:pt x="10579243" y="3945655"/>
                </a:lnTo>
                <a:cubicBezTo>
                  <a:pt x="10600377" y="3945754"/>
                  <a:pt x="10610745" y="3936428"/>
                  <a:pt x="10610348" y="3917675"/>
                </a:cubicBezTo>
                <a:lnTo>
                  <a:pt x="10610348" y="3840136"/>
                </a:lnTo>
                <a:cubicBezTo>
                  <a:pt x="10610150" y="3825154"/>
                  <a:pt x="10598740" y="3817861"/>
                  <a:pt x="10576118" y="3818258"/>
                </a:cubicBezTo>
                <a:lnTo>
                  <a:pt x="10576118" y="3812156"/>
                </a:lnTo>
                <a:cubicBezTo>
                  <a:pt x="10598938" y="3812156"/>
                  <a:pt x="10610348" y="3802830"/>
                  <a:pt x="10610348" y="3784177"/>
                </a:cubicBezTo>
                <a:lnTo>
                  <a:pt x="10610348" y="3712739"/>
                </a:lnTo>
                <a:cubicBezTo>
                  <a:pt x="10609951" y="3698650"/>
                  <a:pt x="10599583" y="3691407"/>
                  <a:pt x="10579243" y="3691010"/>
                </a:cubicBezTo>
                <a:close/>
                <a:moveTo>
                  <a:pt x="8961779" y="3691010"/>
                </a:moveTo>
                <a:cubicBezTo>
                  <a:pt x="8937569" y="3691010"/>
                  <a:pt x="8925465" y="3701279"/>
                  <a:pt x="8925465" y="3721818"/>
                </a:cubicBezTo>
                <a:lnTo>
                  <a:pt x="8925465" y="3914848"/>
                </a:lnTo>
                <a:cubicBezTo>
                  <a:pt x="8925365" y="3935287"/>
                  <a:pt x="8937471" y="3945556"/>
                  <a:pt x="8961779" y="3945655"/>
                </a:cubicBezTo>
                <a:lnTo>
                  <a:pt x="9079353" y="3945655"/>
                </a:lnTo>
                <a:cubicBezTo>
                  <a:pt x="9103662" y="3945655"/>
                  <a:pt x="9115817" y="3936329"/>
                  <a:pt x="9115817" y="3917675"/>
                </a:cubicBezTo>
                <a:lnTo>
                  <a:pt x="9115817" y="3718990"/>
                </a:lnTo>
                <a:cubicBezTo>
                  <a:pt x="9115915" y="3700833"/>
                  <a:pt x="9105647" y="3691506"/>
                  <a:pt x="9085009" y="3691010"/>
                </a:cubicBezTo>
                <a:close/>
                <a:moveTo>
                  <a:pt x="7256804" y="3691010"/>
                </a:moveTo>
                <a:cubicBezTo>
                  <a:pt x="7232595" y="3691010"/>
                  <a:pt x="7220490" y="3701279"/>
                  <a:pt x="7220490" y="3721818"/>
                </a:cubicBezTo>
                <a:lnTo>
                  <a:pt x="7220490" y="3914848"/>
                </a:lnTo>
                <a:cubicBezTo>
                  <a:pt x="7220391" y="3935287"/>
                  <a:pt x="7232496" y="3945556"/>
                  <a:pt x="7256804" y="3945655"/>
                </a:cubicBezTo>
                <a:lnTo>
                  <a:pt x="7374379" y="3945655"/>
                </a:lnTo>
                <a:cubicBezTo>
                  <a:pt x="7398687" y="3945655"/>
                  <a:pt x="7410842" y="3936329"/>
                  <a:pt x="7410842" y="3917675"/>
                </a:cubicBezTo>
                <a:lnTo>
                  <a:pt x="7410842" y="3718990"/>
                </a:lnTo>
                <a:cubicBezTo>
                  <a:pt x="7410941" y="3700833"/>
                  <a:pt x="7400672" y="3691506"/>
                  <a:pt x="7380034" y="3691010"/>
                </a:cubicBezTo>
                <a:close/>
                <a:moveTo>
                  <a:pt x="3265830" y="3691010"/>
                </a:moveTo>
                <a:cubicBezTo>
                  <a:pt x="3241621" y="3691010"/>
                  <a:pt x="3229516" y="3701279"/>
                  <a:pt x="3229516" y="3721818"/>
                </a:cubicBezTo>
                <a:lnTo>
                  <a:pt x="3229516" y="3914848"/>
                </a:lnTo>
                <a:cubicBezTo>
                  <a:pt x="3229417" y="3935287"/>
                  <a:pt x="3241522" y="3945556"/>
                  <a:pt x="3265830" y="3945655"/>
                </a:cubicBezTo>
                <a:lnTo>
                  <a:pt x="3383404" y="3945655"/>
                </a:lnTo>
                <a:cubicBezTo>
                  <a:pt x="3407713" y="3945655"/>
                  <a:pt x="3419868" y="3936329"/>
                  <a:pt x="3419868" y="3917675"/>
                </a:cubicBezTo>
                <a:lnTo>
                  <a:pt x="3419868" y="3718990"/>
                </a:lnTo>
                <a:cubicBezTo>
                  <a:pt x="3419967" y="3700833"/>
                  <a:pt x="3409697" y="3691506"/>
                  <a:pt x="3389060" y="3691010"/>
                </a:cubicBezTo>
                <a:close/>
                <a:moveTo>
                  <a:pt x="2018055" y="3691010"/>
                </a:moveTo>
                <a:cubicBezTo>
                  <a:pt x="1993845" y="3691010"/>
                  <a:pt x="1981741" y="3701279"/>
                  <a:pt x="1981741" y="3721818"/>
                </a:cubicBezTo>
                <a:lnTo>
                  <a:pt x="1981741" y="3914848"/>
                </a:lnTo>
                <a:cubicBezTo>
                  <a:pt x="1981642" y="3935287"/>
                  <a:pt x="1993746" y="3945556"/>
                  <a:pt x="2018055" y="3945655"/>
                </a:cubicBezTo>
                <a:lnTo>
                  <a:pt x="2135629" y="3945655"/>
                </a:lnTo>
                <a:cubicBezTo>
                  <a:pt x="2159938" y="3945655"/>
                  <a:pt x="2172092" y="3936329"/>
                  <a:pt x="2172092" y="3917675"/>
                </a:cubicBezTo>
                <a:lnTo>
                  <a:pt x="2172092" y="3718990"/>
                </a:lnTo>
                <a:cubicBezTo>
                  <a:pt x="2172191" y="3700833"/>
                  <a:pt x="2161922" y="3691506"/>
                  <a:pt x="2141285" y="3691010"/>
                </a:cubicBezTo>
                <a:close/>
                <a:moveTo>
                  <a:pt x="1692419" y="3691010"/>
                </a:moveTo>
                <a:lnTo>
                  <a:pt x="1534066" y="3691159"/>
                </a:lnTo>
                <a:lnTo>
                  <a:pt x="1534066" y="3712739"/>
                </a:lnTo>
                <a:lnTo>
                  <a:pt x="1552669" y="3756197"/>
                </a:lnTo>
                <a:lnTo>
                  <a:pt x="1633483" y="3756197"/>
                </a:lnTo>
                <a:lnTo>
                  <a:pt x="1633483" y="3784177"/>
                </a:lnTo>
                <a:lnTo>
                  <a:pt x="1580649" y="3784177"/>
                </a:lnTo>
                <a:lnTo>
                  <a:pt x="1580649" y="3849363"/>
                </a:lnTo>
                <a:lnTo>
                  <a:pt x="1633483" y="3849363"/>
                </a:lnTo>
                <a:lnTo>
                  <a:pt x="1633483" y="3880468"/>
                </a:lnTo>
                <a:lnTo>
                  <a:pt x="1534066" y="3880468"/>
                </a:lnTo>
                <a:lnTo>
                  <a:pt x="1534066" y="3945655"/>
                </a:lnTo>
                <a:lnTo>
                  <a:pt x="1692419" y="3945655"/>
                </a:lnTo>
                <a:cubicBezTo>
                  <a:pt x="1713553" y="3945754"/>
                  <a:pt x="1723921" y="3936428"/>
                  <a:pt x="1723524" y="3917675"/>
                </a:cubicBezTo>
                <a:lnTo>
                  <a:pt x="1723524" y="3712739"/>
                </a:lnTo>
                <a:cubicBezTo>
                  <a:pt x="1723127" y="3698650"/>
                  <a:pt x="1712759" y="3691407"/>
                  <a:pt x="1692419" y="3691010"/>
                </a:cubicBezTo>
                <a:close/>
                <a:moveTo>
                  <a:pt x="8704307" y="3690861"/>
                </a:moveTo>
                <a:lnTo>
                  <a:pt x="8704158" y="3945655"/>
                </a:lnTo>
                <a:lnTo>
                  <a:pt x="8784079" y="3945655"/>
                </a:lnTo>
                <a:lnTo>
                  <a:pt x="8784079" y="3690861"/>
                </a:lnTo>
                <a:close/>
                <a:moveTo>
                  <a:pt x="5999207" y="3690861"/>
                </a:moveTo>
                <a:lnTo>
                  <a:pt x="5999058" y="3945655"/>
                </a:lnTo>
                <a:lnTo>
                  <a:pt x="6078979" y="3945655"/>
                </a:lnTo>
                <a:lnTo>
                  <a:pt x="6078979" y="3690861"/>
                </a:lnTo>
                <a:close/>
                <a:moveTo>
                  <a:pt x="4113257" y="3690861"/>
                </a:moveTo>
                <a:lnTo>
                  <a:pt x="4113109" y="3945655"/>
                </a:lnTo>
                <a:lnTo>
                  <a:pt x="4193029" y="3945655"/>
                </a:lnTo>
                <a:lnTo>
                  <a:pt x="4193029" y="3690861"/>
                </a:lnTo>
                <a:close/>
                <a:moveTo>
                  <a:pt x="9879900" y="3690713"/>
                </a:moveTo>
                <a:lnTo>
                  <a:pt x="9877370" y="3692350"/>
                </a:lnTo>
                <a:lnTo>
                  <a:pt x="9849390" y="3909639"/>
                </a:lnTo>
                <a:lnTo>
                  <a:pt x="9849390" y="3944018"/>
                </a:lnTo>
                <a:cubicBezTo>
                  <a:pt x="9849390" y="3945109"/>
                  <a:pt x="9849936" y="3945655"/>
                  <a:pt x="9851027" y="3945655"/>
                </a:cubicBezTo>
                <a:lnTo>
                  <a:pt x="9934371" y="3945655"/>
                </a:lnTo>
                <a:cubicBezTo>
                  <a:pt x="9935462" y="3945655"/>
                  <a:pt x="9936008" y="3945109"/>
                  <a:pt x="9936008" y="3944018"/>
                </a:cubicBezTo>
                <a:lnTo>
                  <a:pt x="9936008" y="3823021"/>
                </a:lnTo>
                <a:lnTo>
                  <a:pt x="9942408" y="3823170"/>
                </a:lnTo>
                <a:lnTo>
                  <a:pt x="9964881" y="3945655"/>
                </a:lnTo>
                <a:lnTo>
                  <a:pt x="10036169" y="3945655"/>
                </a:lnTo>
                <a:lnTo>
                  <a:pt x="10058642" y="3823765"/>
                </a:lnTo>
                <a:lnTo>
                  <a:pt x="10065042" y="3823765"/>
                </a:lnTo>
                <a:lnTo>
                  <a:pt x="10065042" y="3943274"/>
                </a:lnTo>
                <a:cubicBezTo>
                  <a:pt x="10065836" y="3944861"/>
                  <a:pt x="10066630" y="3945655"/>
                  <a:pt x="10067423" y="3945655"/>
                </a:cubicBezTo>
                <a:lnTo>
                  <a:pt x="10151511" y="3945655"/>
                </a:lnTo>
                <a:lnTo>
                  <a:pt x="10151511" y="3920057"/>
                </a:lnTo>
                <a:cubicBezTo>
                  <a:pt x="10151511" y="3909143"/>
                  <a:pt x="10141887" y="3832744"/>
                  <a:pt x="10122639" y="3690861"/>
                </a:cubicBezTo>
                <a:lnTo>
                  <a:pt x="10118769" y="3690713"/>
                </a:lnTo>
                <a:lnTo>
                  <a:pt x="10025751" y="3690713"/>
                </a:lnTo>
                <a:cubicBezTo>
                  <a:pt x="10024759" y="3690713"/>
                  <a:pt x="10017020" y="3724149"/>
                  <a:pt x="10002534" y="3791023"/>
                </a:cubicBezTo>
                <a:lnTo>
                  <a:pt x="9998516" y="3791023"/>
                </a:lnTo>
                <a:lnTo>
                  <a:pt x="9996879" y="3790874"/>
                </a:lnTo>
                <a:lnTo>
                  <a:pt x="9975299" y="3690713"/>
                </a:lnTo>
                <a:close/>
                <a:moveTo>
                  <a:pt x="8184450" y="3690713"/>
                </a:moveTo>
                <a:lnTo>
                  <a:pt x="8181920" y="3692350"/>
                </a:lnTo>
                <a:lnTo>
                  <a:pt x="8153940" y="3909639"/>
                </a:lnTo>
                <a:lnTo>
                  <a:pt x="8153940" y="3944018"/>
                </a:lnTo>
                <a:cubicBezTo>
                  <a:pt x="8153940" y="3945109"/>
                  <a:pt x="8154486" y="3945655"/>
                  <a:pt x="8155578" y="3945655"/>
                </a:cubicBezTo>
                <a:lnTo>
                  <a:pt x="8238921" y="3945655"/>
                </a:lnTo>
                <a:cubicBezTo>
                  <a:pt x="8240012" y="3945655"/>
                  <a:pt x="8240558" y="3945109"/>
                  <a:pt x="8240558" y="3944018"/>
                </a:cubicBezTo>
                <a:lnTo>
                  <a:pt x="8240558" y="3823021"/>
                </a:lnTo>
                <a:lnTo>
                  <a:pt x="8246958" y="3823170"/>
                </a:lnTo>
                <a:lnTo>
                  <a:pt x="8269431" y="3945655"/>
                </a:lnTo>
                <a:lnTo>
                  <a:pt x="8340720" y="3945655"/>
                </a:lnTo>
                <a:lnTo>
                  <a:pt x="8363193" y="3823765"/>
                </a:lnTo>
                <a:lnTo>
                  <a:pt x="8369592" y="3823765"/>
                </a:lnTo>
                <a:lnTo>
                  <a:pt x="8369592" y="3943274"/>
                </a:lnTo>
                <a:cubicBezTo>
                  <a:pt x="8370386" y="3944861"/>
                  <a:pt x="8371180" y="3945655"/>
                  <a:pt x="8371974" y="3945655"/>
                </a:cubicBezTo>
                <a:lnTo>
                  <a:pt x="8456061" y="3945655"/>
                </a:lnTo>
                <a:lnTo>
                  <a:pt x="8456061" y="3920057"/>
                </a:lnTo>
                <a:cubicBezTo>
                  <a:pt x="8456061" y="3909143"/>
                  <a:pt x="8446437" y="3832744"/>
                  <a:pt x="8427189" y="3690861"/>
                </a:cubicBezTo>
                <a:lnTo>
                  <a:pt x="8423319" y="3690713"/>
                </a:lnTo>
                <a:lnTo>
                  <a:pt x="8330302" y="3690713"/>
                </a:lnTo>
                <a:cubicBezTo>
                  <a:pt x="8329309" y="3690713"/>
                  <a:pt x="8321570" y="3724149"/>
                  <a:pt x="8307085" y="3791023"/>
                </a:cubicBezTo>
                <a:lnTo>
                  <a:pt x="8303066" y="3791023"/>
                </a:lnTo>
                <a:lnTo>
                  <a:pt x="8301429" y="3790874"/>
                </a:lnTo>
                <a:lnTo>
                  <a:pt x="8279849" y="3690713"/>
                </a:lnTo>
                <a:close/>
                <a:moveTo>
                  <a:pt x="4574477" y="3690713"/>
                </a:moveTo>
                <a:lnTo>
                  <a:pt x="4571946" y="3692350"/>
                </a:lnTo>
                <a:lnTo>
                  <a:pt x="4543965" y="3909639"/>
                </a:lnTo>
                <a:lnTo>
                  <a:pt x="4543965" y="3944018"/>
                </a:lnTo>
                <a:cubicBezTo>
                  <a:pt x="4543965" y="3945109"/>
                  <a:pt x="4544511" y="3945655"/>
                  <a:pt x="4545602" y="3945655"/>
                </a:cubicBezTo>
                <a:lnTo>
                  <a:pt x="4628946" y="3945655"/>
                </a:lnTo>
                <a:cubicBezTo>
                  <a:pt x="4630038" y="3945655"/>
                  <a:pt x="4630584" y="3945109"/>
                  <a:pt x="4630584" y="3944018"/>
                </a:cubicBezTo>
                <a:lnTo>
                  <a:pt x="4630584" y="3823021"/>
                </a:lnTo>
                <a:lnTo>
                  <a:pt x="4636984" y="3823170"/>
                </a:lnTo>
                <a:lnTo>
                  <a:pt x="4659456" y="3945655"/>
                </a:lnTo>
                <a:lnTo>
                  <a:pt x="4730744" y="3945655"/>
                </a:lnTo>
                <a:lnTo>
                  <a:pt x="4753219" y="3823765"/>
                </a:lnTo>
                <a:lnTo>
                  <a:pt x="4759619" y="3823765"/>
                </a:lnTo>
                <a:lnTo>
                  <a:pt x="4759619" y="3943274"/>
                </a:lnTo>
                <a:cubicBezTo>
                  <a:pt x="4760412" y="3944861"/>
                  <a:pt x="4761205" y="3945655"/>
                  <a:pt x="4761999" y="3945655"/>
                </a:cubicBezTo>
                <a:lnTo>
                  <a:pt x="4846087" y="3945655"/>
                </a:lnTo>
                <a:lnTo>
                  <a:pt x="4846087" y="3920057"/>
                </a:lnTo>
                <a:cubicBezTo>
                  <a:pt x="4846087" y="3909143"/>
                  <a:pt x="4836462" y="3832744"/>
                  <a:pt x="4817214" y="3690861"/>
                </a:cubicBezTo>
                <a:lnTo>
                  <a:pt x="4813345" y="3690713"/>
                </a:lnTo>
                <a:lnTo>
                  <a:pt x="4720327" y="3690713"/>
                </a:lnTo>
                <a:cubicBezTo>
                  <a:pt x="4719335" y="3690713"/>
                  <a:pt x="4711596" y="3724149"/>
                  <a:pt x="4697109" y="3791023"/>
                </a:cubicBezTo>
                <a:lnTo>
                  <a:pt x="4693091" y="3791023"/>
                </a:lnTo>
                <a:lnTo>
                  <a:pt x="4691455" y="3790874"/>
                </a:lnTo>
                <a:lnTo>
                  <a:pt x="4669874" y="3690713"/>
                </a:lnTo>
                <a:close/>
                <a:moveTo>
                  <a:pt x="10956969" y="3690415"/>
                </a:moveTo>
                <a:lnTo>
                  <a:pt x="10878090" y="3690564"/>
                </a:lnTo>
                <a:lnTo>
                  <a:pt x="10878090" y="3945804"/>
                </a:lnTo>
                <a:lnTo>
                  <a:pt x="11019328" y="3945804"/>
                </a:lnTo>
                <a:lnTo>
                  <a:pt x="11019328" y="3966938"/>
                </a:lnTo>
                <a:lnTo>
                  <a:pt x="11084217" y="3967086"/>
                </a:lnTo>
                <a:lnTo>
                  <a:pt x="11084366" y="3880915"/>
                </a:lnTo>
                <a:lnTo>
                  <a:pt x="11063679" y="3880915"/>
                </a:lnTo>
                <a:lnTo>
                  <a:pt x="11063679" y="3690564"/>
                </a:lnTo>
                <a:lnTo>
                  <a:pt x="10984800" y="3690415"/>
                </a:lnTo>
                <a:lnTo>
                  <a:pt x="10984800" y="3880766"/>
                </a:lnTo>
                <a:lnTo>
                  <a:pt x="10956969" y="3880766"/>
                </a:lnTo>
                <a:close/>
                <a:moveTo>
                  <a:pt x="9144540" y="3690415"/>
                </a:moveTo>
                <a:lnTo>
                  <a:pt x="9144540" y="3945655"/>
                </a:lnTo>
                <a:lnTo>
                  <a:pt x="9223419" y="3945804"/>
                </a:lnTo>
                <a:lnTo>
                  <a:pt x="9223419" y="3755453"/>
                </a:lnTo>
                <a:lnTo>
                  <a:pt x="9270747" y="3755453"/>
                </a:lnTo>
                <a:lnTo>
                  <a:pt x="9270747" y="3945804"/>
                </a:lnTo>
                <a:lnTo>
                  <a:pt x="9349625" y="3945655"/>
                </a:lnTo>
                <a:lnTo>
                  <a:pt x="9349625" y="3690415"/>
                </a:lnTo>
                <a:lnTo>
                  <a:pt x="9247083" y="3690564"/>
                </a:lnTo>
                <a:close/>
                <a:moveTo>
                  <a:pt x="7029990" y="3690415"/>
                </a:moveTo>
                <a:lnTo>
                  <a:pt x="7029990" y="3945655"/>
                </a:lnTo>
                <a:lnTo>
                  <a:pt x="7108869" y="3945804"/>
                </a:lnTo>
                <a:lnTo>
                  <a:pt x="7108869" y="3755453"/>
                </a:lnTo>
                <a:lnTo>
                  <a:pt x="7192362" y="3755453"/>
                </a:lnTo>
                <a:lnTo>
                  <a:pt x="7192362" y="3690564"/>
                </a:lnTo>
                <a:close/>
                <a:moveTo>
                  <a:pt x="2832145" y="3690415"/>
                </a:moveTo>
                <a:lnTo>
                  <a:pt x="2753266" y="3690564"/>
                </a:lnTo>
                <a:lnTo>
                  <a:pt x="2753266" y="3945804"/>
                </a:lnTo>
                <a:lnTo>
                  <a:pt x="2894504" y="3945804"/>
                </a:lnTo>
                <a:lnTo>
                  <a:pt x="2894504" y="3966938"/>
                </a:lnTo>
                <a:lnTo>
                  <a:pt x="2959393" y="3967086"/>
                </a:lnTo>
                <a:lnTo>
                  <a:pt x="2959542" y="3880915"/>
                </a:lnTo>
                <a:lnTo>
                  <a:pt x="2938855" y="3880915"/>
                </a:lnTo>
                <a:lnTo>
                  <a:pt x="2938855" y="3690564"/>
                </a:lnTo>
                <a:lnTo>
                  <a:pt x="2859976" y="3690415"/>
                </a:lnTo>
                <a:lnTo>
                  <a:pt x="2859976" y="3880766"/>
                </a:lnTo>
                <a:lnTo>
                  <a:pt x="2832145" y="3880766"/>
                </a:lnTo>
                <a:close/>
                <a:moveTo>
                  <a:pt x="11354340" y="3690266"/>
                </a:moveTo>
                <a:lnTo>
                  <a:pt x="11354340" y="3945655"/>
                </a:lnTo>
                <a:lnTo>
                  <a:pt x="11450929" y="3945655"/>
                </a:lnTo>
                <a:lnTo>
                  <a:pt x="11497512" y="3826593"/>
                </a:lnTo>
                <a:lnTo>
                  <a:pt x="11504507" y="3826593"/>
                </a:lnTo>
                <a:lnTo>
                  <a:pt x="11492452" y="3926605"/>
                </a:lnTo>
                <a:lnTo>
                  <a:pt x="11492452" y="3945655"/>
                </a:lnTo>
                <a:lnTo>
                  <a:pt x="11578624" y="3945655"/>
                </a:lnTo>
                <a:lnTo>
                  <a:pt x="11578624" y="3690266"/>
                </a:lnTo>
                <a:lnTo>
                  <a:pt x="11482034" y="3690266"/>
                </a:lnTo>
                <a:lnTo>
                  <a:pt x="11435451" y="3807543"/>
                </a:lnTo>
                <a:lnTo>
                  <a:pt x="11428605" y="3807543"/>
                </a:lnTo>
                <a:lnTo>
                  <a:pt x="11440660" y="3704107"/>
                </a:lnTo>
                <a:lnTo>
                  <a:pt x="11440660" y="3690266"/>
                </a:lnTo>
                <a:close/>
                <a:moveTo>
                  <a:pt x="11106690" y="3690266"/>
                </a:moveTo>
                <a:lnTo>
                  <a:pt x="11106690" y="3945655"/>
                </a:lnTo>
                <a:lnTo>
                  <a:pt x="11203279" y="3945655"/>
                </a:lnTo>
                <a:lnTo>
                  <a:pt x="11249862" y="3826593"/>
                </a:lnTo>
                <a:lnTo>
                  <a:pt x="11256857" y="3826593"/>
                </a:lnTo>
                <a:lnTo>
                  <a:pt x="11244802" y="3926605"/>
                </a:lnTo>
                <a:lnTo>
                  <a:pt x="11244802" y="3945655"/>
                </a:lnTo>
                <a:lnTo>
                  <a:pt x="11330974" y="3945655"/>
                </a:lnTo>
                <a:lnTo>
                  <a:pt x="11330974" y="3690266"/>
                </a:lnTo>
                <a:lnTo>
                  <a:pt x="11234384" y="3690266"/>
                </a:lnTo>
                <a:lnTo>
                  <a:pt x="11187801" y="3807543"/>
                </a:lnTo>
                <a:lnTo>
                  <a:pt x="11180955" y="3807543"/>
                </a:lnTo>
                <a:lnTo>
                  <a:pt x="11193010" y="3704107"/>
                </a:lnTo>
                <a:lnTo>
                  <a:pt x="11193010" y="3690266"/>
                </a:lnTo>
                <a:close/>
                <a:moveTo>
                  <a:pt x="10670624" y="3690266"/>
                </a:moveTo>
                <a:lnTo>
                  <a:pt x="10630440" y="3921247"/>
                </a:lnTo>
                <a:lnTo>
                  <a:pt x="10630440" y="3945655"/>
                </a:lnTo>
                <a:lnTo>
                  <a:pt x="10717951" y="3945655"/>
                </a:lnTo>
                <a:lnTo>
                  <a:pt x="10726583" y="3894012"/>
                </a:lnTo>
                <a:lnTo>
                  <a:pt x="10762451" y="3894012"/>
                </a:lnTo>
                <a:lnTo>
                  <a:pt x="10771083" y="3945655"/>
                </a:lnTo>
                <a:lnTo>
                  <a:pt x="10856957" y="3945655"/>
                </a:lnTo>
                <a:lnTo>
                  <a:pt x="10857105" y="3925563"/>
                </a:lnTo>
                <a:lnTo>
                  <a:pt x="10814094" y="3690266"/>
                </a:lnTo>
                <a:close/>
                <a:moveTo>
                  <a:pt x="10173240" y="3690266"/>
                </a:moveTo>
                <a:lnTo>
                  <a:pt x="10173240" y="3945655"/>
                </a:lnTo>
                <a:lnTo>
                  <a:pt x="10269830" y="3945655"/>
                </a:lnTo>
                <a:lnTo>
                  <a:pt x="10316413" y="3826593"/>
                </a:lnTo>
                <a:lnTo>
                  <a:pt x="10323408" y="3826593"/>
                </a:lnTo>
                <a:lnTo>
                  <a:pt x="10311353" y="3926605"/>
                </a:lnTo>
                <a:lnTo>
                  <a:pt x="10311353" y="3945655"/>
                </a:lnTo>
                <a:lnTo>
                  <a:pt x="10397524" y="3945655"/>
                </a:lnTo>
                <a:lnTo>
                  <a:pt x="10397524" y="3690266"/>
                </a:lnTo>
                <a:lnTo>
                  <a:pt x="10300935" y="3690266"/>
                </a:lnTo>
                <a:lnTo>
                  <a:pt x="10254351" y="3807543"/>
                </a:lnTo>
                <a:lnTo>
                  <a:pt x="10247505" y="3807543"/>
                </a:lnTo>
                <a:lnTo>
                  <a:pt x="10259560" y="3704107"/>
                </a:lnTo>
                <a:lnTo>
                  <a:pt x="10259560" y="3690266"/>
                </a:lnTo>
                <a:close/>
                <a:moveTo>
                  <a:pt x="9601740" y="3690266"/>
                </a:moveTo>
                <a:lnTo>
                  <a:pt x="9601740" y="3945655"/>
                </a:lnTo>
                <a:lnTo>
                  <a:pt x="9698329" y="3945655"/>
                </a:lnTo>
                <a:lnTo>
                  <a:pt x="9744913" y="3826593"/>
                </a:lnTo>
                <a:lnTo>
                  <a:pt x="9751907" y="3826593"/>
                </a:lnTo>
                <a:lnTo>
                  <a:pt x="9739853" y="3926605"/>
                </a:lnTo>
                <a:lnTo>
                  <a:pt x="9739853" y="3945655"/>
                </a:lnTo>
                <a:lnTo>
                  <a:pt x="9826024" y="3945655"/>
                </a:lnTo>
                <a:lnTo>
                  <a:pt x="9826024" y="3690266"/>
                </a:lnTo>
                <a:lnTo>
                  <a:pt x="9729435" y="3690266"/>
                </a:lnTo>
                <a:lnTo>
                  <a:pt x="9682851" y="3807543"/>
                </a:lnTo>
                <a:lnTo>
                  <a:pt x="9676005" y="3807543"/>
                </a:lnTo>
                <a:lnTo>
                  <a:pt x="9688061" y="3704107"/>
                </a:lnTo>
                <a:lnTo>
                  <a:pt x="9688061" y="3690266"/>
                </a:lnTo>
                <a:close/>
                <a:moveTo>
                  <a:pt x="8477790" y="3690266"/>
                </a:moveTo>
                <a:lnTo>
                  <a:pt x="8477790" y="3945655"/>
                </a:lnTo>
                <a:lnTo>
                  <a:pt x="8662784" y="3945655"/>
                </a:lnTo>
                <a:cubicBezTo>
                  <a:pt x="8683917" y="3941984"/>
                  <a:pt x="8694484" y="3932757"/>
                  <a:pt x="8694484" y="3917973"/>
                </a:cubicBezTo>
                <a:lnTo>
                  <a:pt x="8694484" y="3800697"/>
                </a:lnTo>
                <a:cubicBezTo>
                  <a:pt x="8691309" y="3781150"/>
                  <a:pt x="8678510" y="3770782"/>
                  <a:pt x="8656086" y="3769591"/>
                </a:cubicBezTo>
                <a:lnTo>
                  <a:pt x="8567831" y="3769591"/>
                </a:lnTo>
                <a:lnTo>
                  <a:pt x="8567831" y="3690266"/>
                </a:lnTo>
                <a:close/>
                <a:moveTo>
                  <a:pt x="7677690" y="3690266"/>
                </a:moveTo>
                <a:lnTo>
                  <a:pt x="7677690" y="3945655"/>
                </a:lnTo>
                <a:lnTo>
                  <a:pt x="7774280" y="3945655"/>
                </a:lnTo>
                <a:lnTo>
                  <a:pt x="7820863" y="3826593"/>
                </a:lnTo>
                <a:lnTo>
                  <a:pt x="7827858" y="3826593"/>
                </a:lnTo>
                <a:lnTo>
                  <a:pt x="7815803" y="3926605"/>
                </a:lnTo>
                <a:lnTo>
                  <a:pt x="7815803" y="3945655"/>
                </a:lnTo>
                <a:lnTo>
                  <a:pt x="7901974" y="3945655"/>
                </a:lnTo>
                <a:lnTo>
                  <a:pt x="7901974" y="3690266"/>
                </a:lnTo>
                <a:lnTo>
                  <a:pt x="7805385" y="3690266"/>
                </a:lnTo>
                <a:lnTo>
                  <a:pt x="7758802" y="3807543"/>
                </a:lnTo>
                <a:lnTo>
                  <a:pt x="7751956" y="3807543"/>
                </a:lnTo>
                <a:lnTo>
                  <a:pt x="7764011" y="3704107"/>
                </a:lnTo>
                <a:lnTo>
                  <a:pt x="7764011" y="3690266"/>
                </a:lnTo>
                <a:close/>
                <a:moveTo>
                  <a:pt x="7439565" y="3690266"/>
                </a:moveTo>
                <a:lnTo>
                  <a:pt x="7439565" y="3945655"/>
                </a:lnTo>
                <a:lnTo>
                  <a:pt x="7529606" y="3945655"/>
                </a:lnTo>
                <a:lnTo>
                  <a:pt x="7529606" y="3866330"/>
                </a:lnTo>
                <a:lnTo>
                  <a:pt x="7617861" y="3866330"/>
                </a:lnTo>
                <a:cubicBezTo>
                  <a:pt x="7640285" y="3865139"/>
                  <a:pt x="7653084" y="3854771"/>
                  <a:pt x="7656259" y="3835225"/>
                </a:cubicBezTo>
                <a:lnTo>
                  <a:pt x="7656259" y="3717948"/>
                </a:lnTo>
                <a:cubicBezTo>
                  <a:pt x="7656259" y="3703165"/>
                  <a:pt x="7645692" y="3693937"/>
                  <a:pt x="7624559" y="3690266"/>
                </a:cubicBezTo>
                <a:close/>
                <a:moveTo>
                  <a:pt x="6593924" y="3690266"/>
                </a:moveTo>
                <a:lnTo>
                  <a:pt x="6553740" y="3921247"/>
                </a:lnTo>
                <a:lnTo>
                  <a:pt x="6553740" y="3945655"/>
                </a:lnTo>
                <a:lnTo>
                  <a:pt x="6641251" y="3945655"/>
                </a:lnTo>
                <a:lnTo>
                  <a:pt x="6649883" y="3894012"/>
                </a:lnTo>
                <a:lnTo>
                  <a:pt x="6685751" y="3894012"/>
                </a:lnTo>
                <a:lnTo>
                  <a:pt x="6694383" y="3945655"/>
                </a:lnTo>
                <a:lnTo>
                  <a:pt x="6780257" y="3945655"/>
                </a:lnTo>
                <a:lnTo>
                  <a:pt x="6780406" y="3925563"/>
                </a:lnTo>
                <a:lnTo>
                  <a:pt x="6737394" y="3690266"/>
                </a:lnTo>
                <a:close/>
                <a:moveTo>
                  <a:pt x="6210840" y="3690266"/>
                </a:moveTo>
                <a:lnTo>
                  <a:pt x="6210840" y="3945655"/>
                </a:lnTo>
                <a:lnTo>
                  <a:pt x="6307431" y="3945655"/>
                </a:lnTo>
                <a:lnTo>
                  <a:pt x="6354014" y="3826593"/>
                </a:lnTo>
                <a:lnTo>
                  <a:pt x="6361008" y="3826593"/>
                </a:lnTo>
                <a:lnTo>
                  <a:pt x="6348953" y="3926605"/>
                </a:lnTo>
                <a:lnTo>
                  <a:pt x="6348953" y="3945655"/>
                </a:lnTo>
                <a:lnTo>
                  <a:pt x="6435124" y="3945655"/>
                </a:lnTo>
                <a:lnTo>
                  <a:pt x="6435124" y="3690266"/>
                </a:lnTo>
                <a:lnTo>
                  <a:pt x="6338535" y="3690266"/>
                </a:lnTo>
                <a:lnTo>
                  <a:pt x="6291952" y="3807543"/>
                </a:lnTo>
                <a:lnTo>
                  <a:pt x="6285106" y="3807543"/>
                </a:lnTo>
                <a:lnTo>
                  <a:pt x="6297161" y="3704107"/>
                </a:lnTo>
                <a:lnTo>
                  <a:pt x="6297161" y="3690266"/>
                </a:lnTo>
                <a:close/>
                <a:moveTo>
                  <a:pt x="5772690" y="3690266"/>
                </a:moveTo>
                <a:lnTo>
                  <a:pt x="5772690" y="3945655"/>
                </a:lnTo>
                <a:lnTo>
                  <a:pt x="5957684" y="3945655"/>
                </a:lnTo>
                <a:cubicBezTo>
                  <a:pt x="5978818" y="3941984"/>
                  <a:pt x="5989384" y="3932757"/>
                  <a:pt x="5989384" y="3917973"/>
                </a:cubicBezTo>
                <a:lnTo>
                  <a:pt x="5989384" y="3800697"/>
                </a:lnTo>
                <a:cubicBezTo>
                  <a:pt x="5986209" y="3781150"/>
                  <a:pt x="5973410" y="3770782"/>
                  <a:pt x="5950987" y="3769591"/>
                </a:cubicBezTo>
                <a:lnTo>
                  <a:pt x="5862732" y="3769591"/>
                </a:lnTo>
                <a:lnTo>
                  <a:pt x="5862732" y="3690266"/>
                </a:lnTo>
                <a:close/>
                <a:moveTo>
                  <a:pt x="3886741" y="3690266"/>
                </a:moveTo>
                <a:lnTo>
                  <a:pt x="3886741" y="3945655"/>
                </a:lnTo>
                <a:lnTo>
                  <a:pt x="4071734" y="3945655"/>
                </a:lnTo>
                <a:cubicBezTo>
                  <a:pt x="4092868" y="3941984"/>
                  <a:pt x="4103435" y="3932757"/>
                  <a:pt x="4103435" y="3917973"/>
                </a:cubicBezTo>
                <a:lnTo>
                  <a:pt x="4103435" y="3800697"/>
                </a:lnTo>
                <a:cubicBezTo>
                  <a:pt x="4100260" y="3781150"/>
                  <a:pt x="4087460" y="3770782"/>
                  <a:pt x="4065037" y="3769591"/>
                </a:cubicBezTo>
                <a:lnTo>
                  <a:pt x="3976782" y="3769591"/>
                </a:lnTo>
                <a:lnTo>
                  <a:pt x="3976782" y="3690266"/>
                </a:lnTo>
                <a:close/>
                <a:moveTo>
                  <a:pt x="3667666" y="3690266"/>
                </a:moveTo>
                <a:lnTo>
                  <a:pt x="3667666" y="3945655"/>
                </a:lnTo>
                <a:lnTo>
                  <a:pt x="3748926" y="3945655"/>
                </a:lnTo>
                <a:lnTo>
                  <a:pt x="3749075" y="3847429"/>
                </a:lnTo>
                <a:lnTo>
                  <a:pt x="3779882" y="3847429"/>
                </a:lnTo>
                <a:lnTo>
                  <a:pt x="3779882" y="3945655"/>
                </a:lnTo>
                <a:lnTo>
                  <a:pt x="3858464" y="3945655"/>
                </a:lnTo>
                <a:lnTo>
                  <a:pt x="3858464" y="3690266"/>
                </a:lnTo>
                <a:lnTo>
                  <a:pt x="3779882" y="3690266"/>
                </a:lnTo>
                <a:lnTo>
                  <a:pt x="3779882" y="3782837"/>
                </a:lnTo>
                <a:lnTo>
                  <a:pt x="3749075" y="3782837"/>
                </a:lnTo>
                <a:lnTo>
                  <a:pt x="3748926" y="3690266"/>
                </a:lnTo>
                <a:close/>
                <a:moveTo>
                  <a:pt x="3448591" y="3690266"/>
                </a:moveTo>
                <a:lnTo>
                  <a:pt x="3448591" y="3945655"/>
                </a:lnTo>
                <a:lnTo>
                  <a:pt x="3529851" y="3945655"/>
                </a:lnTo>
                <a:lnTo>
                  <a:pt x="3530000" y="3847429"/>
                </a:lnTo>
                <a:lnTo>
                  <a:pt x="3560807" y="3847429"/>
                </a:lnTo>
                <a:lnTo>
                  <a:pt x="3560807" y="3945655"/>
                </a:lnTo>
                <a:lnTo>
                  <a:pt x="3639389" y="3945655"/>
                </a:lnTo>
                <a:lnTo>
                  <a:pt x="3639389" y="3690266"/>
                </a:lnTo>
                <a:lnTo>
                  <a:pt x="3560807" y="3690266"/>
                </a:lnTo>
                <a:lnTo>
                  <a:pt x="3560807" y="3782837"/>
                </a:lnTo>
                <a:lnTo>
                  <a:pt x="3530000" y="3782837"/>
                </a:lnTo>
                <a:lnTo>
                  <a:pt x="3529851" y="3690266"/>
                </a:lnTo>
                <a:close/>
                <a:moveTo>
                  <a:pt x="2981866" y="3690266"/>
                </a:moveTo>
                <a:lnTo>
                  <a:pt x="2981866" y="3945655"/>
                </a:lnTo>
                <a:lnTo>
                  <a:pt x="3078456" y="3945655"/>
                </a:lnTo>
                <a:lnTo>
                  <a:pt x="3125039" y="3826593"/>
                </a:lnTo>
                <a:lnTo>
                  <a:pt x="3132034" y="3826593"/>
                </a:lnTo>
                <a:lnTo>
                  <a:pt x="3119978" y="3926605"/>
                </a:lnTo>
                <a:lnTo>
                  <a:pt x="3119978" y="3945655"/>
                </a:lnTo>
                <a:lnTo>
                  <a:pt x="3206150" y="3945655"/>
                </a:lnTo>
                <a:lnTo>
                  <a:pt x="3206150" y="3690266"/>
                </a:lnTo>
                <a:lnTo>
                  <a:pt x="3109560" y="3690266"/>
                </a:lnTo>
                <a:lnTo>
                  <a:pt x="3062977" y="3807543"/>
                </a:lnTo>
                <a:lnTo>
                  <a:pt x="3056131" y="3807543"/>
                </a:lnTo>
                <a:lnTo>
                  <a:pt x="3068187" y="3704107"/>
                </a:lnTo>
                <a:lnTo>
                  <a:pt x="3068187" y="3690266"/>
                </a:lnTo>
                <a:close/>
                <a:moveTo>
                  <a:pt x="9373140" y="3689968"/>
                </a:moveTo>
                <a:lnTo>
                  <a:pt x="9373140" y="3754560"/>
                </a:lnTo>
                <a:lnTo>
                  <a:pt x="9426272" y="3754560"/>
                </a:lnTo>
                <a:lnTo>
                  <a:pt x="9426272" y="3945655"/>
                </a:lnTo>
                <a:lnTo>
                  <a:pt x="9513931" y="3945655"/>
                </a:lnTo>
                <a:lnTo>
                  <a:pt x="9513931" y="3942827"/>
                </a:lnTo>
                <a:lnTo>
                  <a:pt x="9513931" y="3754560"/>
                </a:lnTo>
                <a:lnTo>
                  <a:pt x="9555603" y="3754560"/>
                </a:lnTo>
                <a:lnTo>
                  <a:pt x="9571379" y="3718692"/>
                </a:lnTo>
                <a:lnTo>
                  <a:pt x="9571379" y="3689968"/>
                </a:lnTo>
                <a:close/>
                <a:moveTo>
                  <a:pt x="7925340" y="3689968"/>
                </a:moveTo>
                <a:lnTo>
                  <a:pt x="7925340" y="3754560"/>
                </a:lnTo>
                <a:lnTo>
                  <a:pt x="7978472" y="3754560"/>
                </a:lnTo>
                <a:lnTo>
                  <a:pt x="7978472" y="3945655"/>
                </a:lnTo>
                <a:lnTo>
                  <a:pt x="8066132" y="3945655"/>
                </a:lnTo>
                <a:lnTo>
                  <a:pt x="8066132" y="3942827"/>
                </a:lnTo>
                <a:lnTo>
                  <a:pt x="8066132" y="3754560"/>
                </a:lnTo>
                <a:lnTo>
                  <a:pt x="8107804" y="3754560"/>
                </a:lnTo>
                <a:lnTo>
                  <a:pt x="8123579" y="3718692"/>
                </a:lnTo>
                <a:lnTo>
                  <a:pt x="8123579" y="3689968"/>
                </a:lnTo>
                <a:close/>
                <a:moveTo>
                  <a:pt x="6845295" y="3689968"/>
                </a:moveTo>
                <a:lnTo>
                  <a:pt x="6801390" y="3936130"/>
                </a:lnTo>
                <a:lnTo>
                  <a:pt x="6801390" y="3945655"/>
                </a:lnTo>
                <a:lnTo>
                  <a:pt x="6879674" y="3945655"/>
                </a:lnTo>
                <a:lnTo>
                  <a:pt x="6900659" y="3754857"/>
                </a:lnTo>
                <a:lnTo>
                  <a:pt x="6908249" y="3754857"/>
                </a:lnTo>
                <a:lnTo>
                  <a:pt x="6927299" y="3945655"/>
                </a:lnTo>
                <a:lnTo>
                  <a:pt x="7005583" y="3945655"/>
                </a:lnTo>
                <a:lnTo>
                  <a:pt x="7005583" y="3938065"/>
                </a:lnTo>
                <a:lnTo>
                  <a:pt x="6963613" y="3689968"/>
                </a:lnTo>
                <a:close/>
                <a:moveTo>
                  <a:pt x="5553615" y="3689968"/>
                </a:moveTo>
                <a:cubicBezTo>
                  <a:pt x="5534567" y="3692548"/>
                  <a:pt x="5525041" y="3700833"/>
                  <a:pt x="5525041" y="3714823"/>
                </a:cubicBezTo>
                <a:lnTo>
                  <a:pt x="5524892" y="3866032"/>
                </a:lnTo>
                <a:lnTo>
                  <a:pt x="5496318" y="3866032"/>
                </a:lnTo>
                <a:lnTo>
                  <a:pt x="5496318" y="3718990"/>
                </a:lnTo>
                <a:cubicBezTo>
                  <a:pt x="5496417" y="3700833"/>
                  <a:pt x="5486146" y="3691506"/>
                  <a:pt x="5465509" y="3691010"/>
                </a:cubicBezTo>
                <a:lnTo>
                  <a:pt x="5342280" y="3691010"/>
                </a:lnTo>
                <a:cubicBezTo>
                  <a:pt x="5318070" y="3691010"/>
                  <a:pt x="5305966" y="3701279"/>
                  <a:pt x="5305966" y="3721818"/>
                </a:cubicBezTo>
                <a:lnTo>
                  <a:pt x="5305966" y="3914848"/>
                </a:lnTo>
                <a:cubicBezTo>
                  <a:pt x="5305866" y="3935287"/>
                  <a:pt x="5317972" y="3945556"/>
                  <a:pt x="5342280" y="3945655"/>
                </a:cubicBezTo>
                <a:lnTo>
                  <a:pt x="5459854" y="3945655"/>
                </a:lnTo>
                <a:cubicBezTo>
                  <a:pt x="5472010" y="3945655"/>
                  <a:pt x="5481123" y="3943324"/>
                  <a:pt x="5487202" y="3938660"/>
                </a:cubicBezTo>
                <a:lnTo>
                  <a:pt x="5492448" y="3931951"/>
                </a:lnTo>
                <a:lnTo>
                  <a:pt x="5492448" y="3967533"/>
                </a:lnTo>
                <a:lnTo>
                  <a:pt x="5572220" y="3967533"/>
                </a:lnTo>
                <a:lnTo>
                  <a:pt x="5572220" y="3946102"/>
                </a:lnTo>
                <a:lnTo>
                  <a:pt x="5666725" y="3946102"/>
                </a:lnTo>
                <a:lnTo>
                  <a:pt x="5666725" y="3967533"/>
                </a:lnTo>
                <a:lnTo>
                  <a:pt x="5746497" y="3967533"/>
                </a:lnTo>
                <a:lnTo>
                  <a:pt x="5747242" y="3866181"/>
                </a:lnTo>
                <a:lnTo>
                  <a:pt x="5716136" y="3866181"/>
                </a:lnTo>
                <a:lnTo>
                  <a:pt x="5716136" y="3689968"/>
                </a:lnTo>
                <a:close/>
                <a:moveTo>
                  <a:pt x="5077366" y="3689968"/>
                </a:moveTo>
                <a:lnTo>
                  <a:pt x="5077366" y="3754560"/>
                </a:lnTo>
                <a:lnTo>
                  <a:pt x="5130497" y="3754560"/>
                </a:lnTo>
                <a:lnTo>
                  <a:pt x="5130497" y="3945655"/>
                </a:lnTo>
                <a:lnTo>
                  <a:pt x="5218158" y="3945655"/>
                </a:lnTo>
                <a:lnTo>
                  <a:pt x="5218158" y="3942827"/>
                </a:lnTo>
                <a:lnTo>
                  <a:pt x="5218158" y="3754560"/>
                </a:lnTo>
                <a:lnTo>
                  <a:pt x="5259829" y="3754560"/>
                </a:lnTo>
                <a:lnTo>
                  <a:pt x="5275604" y="3718692"/>
                </a:lnTo>
                <a:lnTo>
                  <a:pt x="5275604" y="3689968"/>
                </a:lnTo>
                <a:close/>
                <a:moveTo>
                  <a:pt x="4867667" y="3689968"/>
                </a:moveTo>
                <a:lnTo>
                  <a:pt x="4867816" y="3945655"/>
                </a:lnTo>
                <a:lnTo>
                  <a:pt x="5055935" y="3945655"/>
                </a:lnTo>
                <a:lnTo>
                  <a:pt x="5055935" y="3881064"/>
                </a:lnTo>
                <a:lnTo>
                  <a:pt x="4955476" y="3881064"/>
                </a:lnTo>
                <a:lnTo>
                  <a:pt x="4955476" y="3846536"/>
                </a:lnTo>
                <a:lnTo>
                  <a:pt x="5041648" y="3846536"/>
                </a:lnTo>
                <a:lnTo>
                  <a:pt x="5041648" y="3783284"/>
                </a:lnTo>
                <a:lnTo>
                  <a:pt x="4955476" y="3783284"/>
                </a:lnTo>
                <a:lnTo>
                  <a:pt x="4955476" y="3754560"/>
                </a:lnTo>
                <a:lnTo>
                  <a:pt x="5040158" y="3754560"/>
                </a:lnTo>
                <a:cubicBezTo>
                  <a:pt x="5050675" y="3738189"/>
                  <a:pt x="5055935" y="3726233"/>
                  <a:pt x="5055935" y="3718692"/>
                </a:cubicBezTo>
                <a:lnTo>
                  <a:pt x="5055935" y="3692796"/>
                </a:lnTo>
                <a:cubicBezTo>
                  <a:pt x="5055935" y="3691209"/>
                  <a:pt x="5054991" y="3690266"/>
                  <a:pt x="5053107" y="3689968"/>
                </a:cubicBezTo>
                <a:close/>
                <a:moveTo>
                  <a:pt x="4219967" y="3689968"/>
                </a:moveTo>
                <a:lnTo>
                  <a:pt x="4220116" y="3945655"/>
                </a:lnTo>
                <a:lnTo>
                  <a:pt x="4408235" y="3945655"/>
                </a:lnTo>
                <a:lnTo>
                  <a:pt x="4408235" y="3881064"/>
                </a:lnTo>
                <a:lnTo>
                  <a:pt x="4307776" y="3881064"/>
                </a:lnTo>
                <a:lnTo>
                  <a:pt x="4307776" y="3846536"/>
                </a:lnTo>
                <a:lnTo>
                  <a:pt x="4393947" y="3846536"/>
                </a:lnTo>
                <a:lnTo>
                  <a:pt x="4393947" y="3783284"/>
                </a:lnTo>
                <a:lnTo>
                  <a:pt x="4307776" y="3783284"/>
                </a:lnTo>
                <a:lnTo>
                  <a:pt x="4307776" y="3754560"/>
                </a:lnTo>
                <a:lnTo>
                  <a:pt x="4392459" y="3754560"/>
                </a:lnTo>
                <a:cubicBezTo>
                  <a:pt x="4402976" y="3738189"/>
                  <a:pt x="4408235" y="3726233"/>
                  <a:pt x="4408235" y="3718692"/>
                </a:cubicBezTo>
                <a:lnTo>
                  <a:pt x="4408235" y="3692796"/>
                </a:lnTo>
                <a:cubicBezTo>
                  <a:pt x="4408235" y="3691209"/>
                  <a:pt x="4407292" y="3690266"/>
                  <a:pt x="4405407" y="3689968"/>
                </a:cubicBezTo>
                <a:close/>
                <a:moveTo>
                  <a:pt x="2441025" y="3689968"/>
                </a:moveTo>
                <a:lnTo>
                  <a:pt x="2441025" y="3835522"/>
                </a:lnTo>
                <a:lnTo>
                  <a:pt x="2441173" y="3835522"/>
                </a:lnTo>
                <a:lnTo>
                  <a:pt x="2441173" y="3945655"/>
                </a:lnTo>
                <a:lnTo>
                  <a:pt x="2521243" y="3945655"/>
                </a:lnTo>
                <a:lnTo>
                  <a:pt x="2521243" y="3846089"/>
                </a:lnTo>
                <a:lnTo>
                  <a:pt x="2536572" y="3846089"/>
                </a:lnTo>
                <a:lnTo>
                  <a:pt x="2536572" y="3914848"/>
                </a:lnTo>
                <a:cubicBezTo>
                  <a:pt x="2536473" y="3935287"/>
                  <a:pt x="2548578" y="3945556"/>
                  <a:pt x="2572887" y="3945655"/>
                </a:cubicBezTo>
                <a:lnTo>
                  <a:pt x="2690461" y="3945655"/>
                </a:lnTo>
                <a:cubicBezTo>
                  <a:pt x="2714770" y="3945655"/>
                  <a:pt x="2726924" y="3936329"/>
                  <a:pt x="2726924" y="3917675"/>
                </a:cubicBezTo>
                <a:lnTo>
                  <a:pt x="2726924" y="3718990"/>
                </a:lnTo>
                <a:cubicBezTo>
                  <a:pt x="2727023" y="3700833"/>
                  <a:pt x="2716754" y="3691506"/>
                  <a:pt x="2696116" y="3691010"/>
                </a:cubicBezTo>
                <a:lnTo>
                  <a:pt x="2572887" y="3691010"/>
                </a:lnTo>
                <a:cubicBezTo>
                  <a:pt x="2548677" y="3691010"/>
                  <a:pt x="2536572" y="3701279"/>
                  <a:pt x="2536572" y="3721818"/>
                </a:cubicBezTo>
                <a:lnTo>
                  <a:pt x="2536572" y="3781200"/>
                </a:lnTo>
                <a:lnTo>
                  <a:pt x="2521392" y="3781200"/>
                </a:lnTo>
                <a:lnTo>
                  <a:pt x="2521392" y="3689968"/>
                </a:lnTo>
                <a:close/>
                <a:moveTo>
                  <a:pt x="2244720" y="3689968"/>
                </a:moveTo>
                <a:lnTo>
                  <a:pt x="2200816" y="3936130"/>
                </a:lnTo>
                <a:lnTo>
                  <a:pt x="2200816" y="3945655"/>
                </a:lnTo>
                <a:lnTo>
                  <a:pt x="2279099" y="3945655"/>
                </a:lnTo>
                <a:lnTo>
                  <a:pt x="2300084" y="3754857"/>
                </a:lnTo>
                <a:lnTo>
                  <a:pt x="2307674" y="3754857"/>
                </a:lnTo>
                <a:lnTo>
                  <a:pt x="2326724" y="3945655"/>
                </a:lnTo>
                <a:lnTo>
                  <a:pt x="2405008" y="3945655"/>
                </a:lnTo>
                <a:lnTo>
                  <a:pt x="2405008" y="3938065"/>
                </a:lnTo>
                <a:lnTo>
                  <a:pt x="2363038" y="3689968"/>
                </a:lnTo>
                <a:close/>
                <a:moveTo>
                  <a:pt x="1743616" y="3689968"/>
                </a:moveTo>
                <a:lnTo>
                  <a:pt x="1743616" y="3945804"/>
                </a:lnTo>
                <a:lnTo>
                  <a:pt x="1918936" y="3945655"/>
                </a:lnTo>
                <a:cubicBezTo>
                  <a:pt x="1922805" y="3945655"/>
                  <a:pt x="1926625" y="3945159"/>
                  <a:pt x="1930395" y="3944167"/>
                </a:cubicBezTo>
                <a:cubicBezTo>
                  <a:pt x="1946667" y="3939206"/>
                  <a:pt x="1954803" y="3930127"/>
                  <a:pt x="1954803" y="3916931"/>
                </a:cubicBezTo>
                <a:lnTo>
                  <a:pt x="1954803" y="3846536"/>
                </a:lnTo>
                <a:cubicBezTo>
                  <a:pt x="1954803" y="3830760"/>
                  <a:pt x="1942847" y="3821185"/>
                  <a:pt x="1918936" y="3817812"/>
                </a:cubicBezTo>
                <a:lnTo>
                  <a:pt x="1918936" y="3812007"/>
                </a:lnTo>
                <a:cubicBezTo>
                  <a:pt x="1942847" y="3808932"/>
                  <a:pt x="1954803" y="3799357"/>
                  <a:pt x="1954803" y="3783284"/>
                </a:cubicBezTo>
                <a:lnTo>
                  <a:pt x="1954803" y="3718692"/>
                </a:lnTo>
                <a:cubicBezTo>
                  <a:pt x="1954803" y="3701527"/>
                  <a:pt x="1941409" y="3691953"/>
                  <a:pt x="1914619" y="3689968"/>
                </a:cubicBezTo>
                <a:close/>
                <a:moveTo>
                  <a:pt x="2549360" y="1388005"/>
                </a:moveTo>
                <a:lnTo>
                  <a:pt x="2803252" y="1388005"/>
                </a:lnTo>
                <a:lnTo>
                  <a:pt x="2803252" y="2408501"/>
                </a:lnTo>
                <a:lnTo>
                  <a:pt x="2548128" y="2408501"/>
                </a:lnTo>
                <a:close/>
                <a:moveTo>
                  <a:pt x="8002241" y="1358425"/>
                </a:moveTo>
                <a:lnTo>
                  <a:pt x="8288176" y="1358425"/>
                </a:lnTo>
                <a:lnTo>
                  <a:pt x="8288176" y="1751587"/>
                </a:lnTo>
                <a:lnTo>
                  <a:pt x="8002241" y="1751587"/>
                </a:lnTo>
                <a:close/>
                <a:moveTo>
                  <a:pt x="4327052" y="1354728"/>
                </a:moveTo>
                <a:lnTo>
                  <a:pt x="4630243" y="1354728"/>
                </a:lnTo>
                <a:lnTo>
                  <a:pt x="4630243" y="1755285"/>
                </a:lnTo>
                <a:lnTo>
                  <a:pt x="4327052" y="1755285"/>
                </a:lnTo>
                <a:close/>
                <a:moveTo>
                  <a:pt x="2177150" y="832155"/>
                </a:moveTo>
                <a:cubicBezTo>
                  <a:pt x="1976666" y="832155"/>
                  <a:pt x="1876424" y="917196"/>
                  <a:pt x="1876424" y="1087279"/>
                </a:cubicBezTo>
                <a:lnTo>
                  <a:pt x="1876424" y="2685809"/>
                </a:lnTo>
                <a:cubicBezTo>
                  <a:pt x="1875603" y="2855070"/>
                  <a:pt x="1975844" y="2940112"/>
                  <a:pt x="2177150" y="2940933"/>
                </a:cubicBezTo>
                <a:lnTo>
                  <a:pt x="3150812" y="2940933"/>
                </a:lnTo>
                <a:cubicBezTo>
                  <a:pt x="3352118" y="2940933"/>
                  <a:pt x="3452770" y="2863697"/>
                  <a:pt x="3452770" y="2709226"/>
                </a:cubicBezTo>
                <a:lnTo>
                  <a:pt x="3452770" y="1063862"/>
                </a:lnTo>
                <a:cubicBezTo>
                  <a:pt x="3453592" y="913499"/>
                  <a:pt x="3368550" y="836263"/>
                  <a:pt x="3197646" y="832155"/>
                </a:cubicBezTo>
                <a:close/>
                <a:moveTo>
                  <a:pt x="284703" y="828458"/>
                </a:moveTo>
                <a:lnTo>
                  <a:pt x="341290" y="828458"/>
                </a:lnTo>
                <a:lnTo>
                  <a:pt x="341290" y="2940933"/>
                </a:lnTo>
                <a:lnTo>
                  <a:pt x="284703" y="2940933"/>
                </a:lnTo>
                <a:cubicBezTo>
                  <a:pt x="94901" y="2940933"/>
                  <a:pt x="0" y="2826723"/>
                  <a:pt x="0" y="2598303"/>
                </a:cubicBezTo>
                <a:lnTo>
                  <a:pt x="0" y="1142741"/>
                </a:lnTo>
                <a:cubicBezTo>
                  <a:pt x="0" y="933219"/>
                  <a:pt x="94901" y="828458"/>
                  <a:pt x="284703" y="828458"/>
                </a:cubicBezTo>
                <a:close/>
                <a:moveTo>
                  <a:pt x="12533289" y="825993"/>
                </a:moveTo>
                <a:lnTo>
                  <a:pt x="12753950" y="825993"/>
                </a:lnTo>
                <a:lnTo>
                  <a:pt x="12753950" y="2940933"/>
                </a:lnTo>
                <a:lnTo>
                  <a:pt x="12533289" y="2940933"/>
                </a:lnTo>
                <a:close/>
                <a:moveTo>
                  <a:pt x="5514974" y="825993"/>
                </a:moveTo>
                <a:lnTo>
                  <a:pt x="5514974" y="2940933"/>
                </a:lnTo>
                <a:lnTo>
                  <a:pt x="6187910" y="2940933"/>
                </a:lnTo>
                <a:lnTo>
                  <a:pt x="6189143" y="2127495"/>
                </a:lnTo>
                <a:lnTo>
                  <a:pt x="6444266" y="2127495"/>
                </a:lnTo>
                <a:lnTo>
                  <a:pt x="6444266" y="2940933"/>
                </a:lnTo>
                <a:lnTo>
                  <a:pt x="7095017" y="2940933"/>
                </a:lnTo>
                <a:lnTo>
                  <a:pt x="7095017" y="825993"/>
                </a:lnTo>
                <a:lnTo>
                  <a:pt x="6444266" y="825993"/>
                </a:lnTo>
                <a:lnTo>
                  <a:pt x="6444266" y="1592597"/>
                </a:lnTo>
                <a:lnTo>
                  <a:pt x="6189143" y="1592597"/>
                </a:lnTo>
                <a:lnTo>
                  <a:pt x="6187910" y="825993"/>
                </a:lnTo>
                <a:close/>
                <a:moveTo>
                  <a:pt x="3581399" y="825993"/>
                </a:moveTo>
                <a:lnTo>
                  <a:pt x="3581399" y="2940933"/>
                </a:lnTo>
                <a:lnTo>
                  <a:pt x="4327052" y="2940933"/>
                </a:lnTo>
                <a:lnTo>
                  <a:pt x="4327052" y="2284020"/>
                </a:lnTo>
                <a:lnTo>
                  <a:pt x="5057913" y="2284020"/>
                </a:lnTo>
                <a:cubicBezTo>
                  <a:pt x="5243609" y="2274160"/>
                  <a:pt x="5349602" y="2188297"/>
                  <a:pt x="5375894" y="2026431"/>
                </a:cubicBezTo>
                <a:lnTo>
                  <a:pt x="5375894" y="1055234"/>
                </a:lnTo>
                <a:cubicBezTo>
                  <a:pt x="5375894" y="932808"/>
                  <a:pt x="5288388" y="856394"/>
                  <a:pt x="5113376" y="825993"/>
                </a:cubicBezTo>
                <a:close/>
                <a:moveTo>
                  <a:pt x="7644821" y="823528"/>
                </a:moveTo>
                <a:cubicBezTo>
                  <a:pt x="7391751" y="823528"/>
                  <a:pt x="7265216" y="930754"/>
                  <a:pt x="7265216" y="1145206"/>
                </a:cubicBezTo>
                <a:lnTo>
                  <a:pt x="7265216" y="1869906"/>
                </a:lnTo>
                <a:cubicBezTo>
                  <a:pt x="7265216" y="2014517"/>
                  <a:pt x="7332591" y="2109829"/>
                  <a:pt x="7467343" y="2155842"/>
                </a:cubicBezTo>
                <a:lnTo>
                  <a:pt x="7229474" y="2703064"/>
                </a:lnTo>
                <a:lnTo>
                  <a:pt x="7229474" y="2940933"/>
                </a:lnTo>
                <a:lnTo>
                  <a:pt x="7930757" y="2940933"/>
                </a:lnTo>
                <a:lnTo>
                  <a:pt x="8145209" y="2275393"/>
                </a:lnTo>
                <a:lnTo>
                  <a:pt x="8288176" y="2275393"/>
                </a:lnTo>
                <a:lnTo>
                  <a:pt x="8288176" y="2940933"/>
                </a:lnTo>
                <a:lnTo>
                  <a:pt x="9025201" y="2940933"/>
                </a:lnTo>
                <a:lnTo>
                  <a:pt x="9025201" y="823528"/>
                </a:lnTo>
                <a:close/>
                <a:moveTo>
                  <a:pt x="9134474" y="811203"/>
                </a:moveTo>
                <a:lnTo>
                  <a:pt x="9134474" y="2940933"/>
                </a:lnTo>
                <a:lnTo>
                  <a:pt x="9802479" y="2940933"/>
                </a:lnTo>
                <a:lnTo>
                  <a:pt x="9802479" y="2129960"/>
                </a:lnTo>
                <a:lnTo>
                  <a:pt x="9913403" y="2129960"/>
                </a:lnTo>
                <a:lnTo>
                  <a:pt x="10120460" y="2940933"/>
                </a:lnTo>
                <a:lnTo>
                  <a:pt x="10771211" y="2940933"/>
                </a:lnTo>
                <a:lnTo>
                  <a:pt x="10771211" y="2717854"/>
                </a:lnTo>
                <a:lnTo>
                  <a:pt x="10469253" y="1811979"/>
                </a:lnTo>
                <a:lnTo>
                  <a:pt x="10724377" y="1018260"/>
                </a:lnTo>
                <a:lnTo>
                  <a:pt x="10724377" y="811203"/>
                </a:lnTo>
                <a:lnTo>
                  <a:pt x="10088415" y="811203"/>
                </a:lnTo>
                <a:lnTo>
                  <a:pt x="9913403" y="1574110"/>
                </a:lnTo>
                <a:lnTo>
                  <a:pt x="9802479" y="1574110"/>
                </a:lnTo>
                <a:lnTo>
                  <a:pt x="9802479" y="811203"/>
                </a:lnTo>
                <a:close/>
                <a:moveTo>
                  <a:pt x="341290" y="0"/>
                </a:moveTo>
                <a:lnTo>
                  <a:pt x="12533289" y="0"/>
                </a:lnTo>
                <a:lnTo>
                  <a:pt x="12533289" y="825993"/>
                </a:lnTo>
                <a:lnTo>
                  <a:pt x="11954069" y="825993"/>
                </a:lnTo>
                <a:lnTo>
                  <a:pt x="11568302" y="1797189"/>
                </a:lnTo>
                <a:lnTo>
                  <a:pt x="11511608" y="1797189"/>
                </a:lnTo>
                <a:lnTo>
                  <a:pt x="11611439" y="940614"/>
                </a:lnTo>
                <a:lnTo>
                  <a:pt x="11611439" y="825993"/>
                </a:lnTo>
                <a:lnTo>
                  <a:pt x="10896599" y="825993"/>
                </a:lnTo>
                <a:lnTo>
                  <a:pt x="10896599" y="2940933"/>
                </a:lnTo>
                <a:lnTo>
                  <a:pt x="11696480" y="2940933"/>
                </a:lnTo>
                <a:lnTo>
                  <a:pt x="12082247" y="1954947"/>
                </a:lnTo>
                <a:lnTo>
                  <a:pt x="12140174" y="1954947"/>
                </a:lnTo>
                <a:lnTo>
                  <a:pt x="12040343" y="2783175"/>
                </a:lnTo>
                <a:lnTo>
                  <a:pt x="12040343" y="2940933"/>
                </a:lnTo>
                <a:lnTo>
                  <a:pt x="12533289" y="2940933"/>
                </a:lnTo>
                <a:lnTo>
                  <a:pt x="12533289" y="6857999"/>
                </a:lnTo>
                <a:lnTo>
                  <a:pt x="341290" y="6857999"/>
                </a:lnTo>
                <a:lnTo>
                  <a:pt x="341290" y="2940933"/>
                </a:lnTo>
                <a:lnTo>
                  <a:pt x="1752590" y="2940933"/>
                </a:lnTo>
                <a:lnTo>
                  <a:pt x="1752590" y="2412198"/>
                </a:lnTo>
                <a:lnTo>
                  <a:pt x="823298" y="2412198"/>
                </a:lnTo>
                <a:lnTo>
                  <a:pt x="823298" y="1355960"/>
                </a:lnTo>
                <a:lnTo>
                  <a:pt x="1602227" y="1355960"/>
                </a:lnTo>
                <a:lnTo>
                  <a:pt x="1752590" y="1056467"/>
                </a:lnTo>
                <a:lnTo>
                  <a:pt x="1752590" y="828458"/>
                </a:lnTo>
                <a:lnTo>
                  <a:pt x="341290" y="8284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9900" dirty="0">
              <a:effectLst/>
              <a:latin typeface="Deadpool Movie(RUS BY LYAJKA)" panose="02000500000000000000" pitchFamily="2" charset="2"/>
              <a:ea typeface="Segoe UI Black" panose="020B0A0204020402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D5A9C63-301B-4392-88FD-DC3C67FF95E5}"/>
              </a:ext>
            </a:extLst>
          </p:cNvPr>
          <p:cNvSpPr/>
          <p:nvPr/>
        </p:nvSpPr>
        <p:spPr>
          <a:xfrm>
            <a:off x="14548701" y="0"/>
            <a:ext cx="816241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100000"/>
                  <a:alpha val="0"/>
                </a:schemeClr>
              </a:gs>
              <a:gs pos="2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92D9A-AC9D-4293-9619-1463A23C9C37}"/>
              </a:ext>
            </a:extLst>
          </p:cNvPr>
          <p:cNvSpPr txBox="1"/>
          <p:nvPr/>
        </p:nvSpPr>
        <p:spPr>
          <a:xfrm>
            <a:off x="16967201" y="0"/>
            <a:ext cx="5743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 w="19050"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Сорняковый алгоритм оптимизации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 w="19050"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или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n w="19050"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Invasive Weed Optimization (IWO)</a:t>
            </a:r>
            <a:endParaRPr lang="ru-RU" sz="2400" dirty="0">
              <a:ln w="19050">
                <a:noFill/>
              </a:ln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0F17B8-AC73-437F-A866-18B93588D18B}"/>
              </a:ext>
            </a:extLst>
          </p:cNvPr>
          <p:cNvSpPr txBox="1"/>
          <p:nvPr/>
        </p:nvSpPr>
        <p:spPr>
          <a:xfrm>
            <a:off x="17278980" y="1247180"/>
            <a:ext cx="54321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В Иране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учёными </a:t>
            </a:r>
            <a:r>
              <a:rPr lang="ru-RU" sz="2400" dirty="0" err="1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Мехрабианом</a:t>
            </a: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 и Лукасом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0D7F-5ED5-4D11-96E2-F1C9F05D83B1}"/>
              </a:ext>
            </a:extLst>
          </p:cNvPr>
          <p:cNvSpPr txBox="1"/>
          <p:nvPr/>
        </p:nvSpPr>
        <p:spPr>
          <a:xfrm>
            <a:off x="20420745" y="2851576"/>
            <a:ext cx="2290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В 2006 году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032BA7-51A8-4233-BC72-0F9608C01623}"/>
              </a:ext>
            </a:extLst>
          </p:cNvPr>
          <p:cNvSpPr txBox="1"/>
          <p:nvPr/>
        </p:nvSpPr>
        <p:spPr>
          <a:xfrm>
            <a:off x="17494826" y="3914090"/>
            <a:ext cx="5216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Основан на моделировании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таких свойств, как посев, рост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и конкуренция в колонии сорняка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13964D-8876-4750-8F50-E170BD7E614A}"/>
              </a:ext>
            </a:extLst>
          </p:cNvPr>
          <p:cNvSpPr txBox="1"/>
          <p:nvPr/>
        </p:nvSpPr>
        <p:spPr>
          <a:xfrm>
            <a:off x="15391890" y="5567615"/>
            <a:ext cx="73192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«А что, если это и не сорняк, а какая-то особая культура?»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© </a:t>
            </a:r>
            <a:r>
              <a:rPr lang="ru-RU" sz="2400" dirty="0" err="1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Крош</a:t>
            </a: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, </a:t>
            </a:r>
            <a:r>
              <a:rPr lang="ru-RU" sz="2400" dirty="0" err="1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Смешарики</a:t>
            </a: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™, серия </a:t>
            </a:r>
            <a:r>
              <a:rPr lang="en-US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“</a:t>
            </a: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Некультурный</a:t>
            </a:r>
            <a:r>
              <a:rPr lang="en-US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”</a:t>
            </a:r>
            <a:endParaRPr lang="ru-RU" sz="2400" dirty="0">
              <a:ln>
                <a:noFill/>
              </a:ln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981D55-4884-447E-B301-F476B66A2685}"/>
              </a:ext>
            </a:extLst>
          </p:cNvPr>
          <p:cNvSpPr txBox="1"/>
          <p:nvPr/>
        </p:nvSpPr>
        <p:spPr>
          <a:xfrm>
            <a:off x="22802584" y="203199"/>
            <a:ext cx="1136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n w="19050">
                  <a:solidFill>
                    <a:schemeClr val="bg1"/>
                  </a:solidFill>
                </a:ln>
                <a:noFill/>
                <a:latin typeface="Ramona" pitchFamily="2" charset="0"/>
                <a:cs typeface="Ramona" pitchFamily="2" charset="0"/>
              </a:rPr>
              <a:t>Что?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B988A-E589-4DB8-AF6D-C6AEAEAE355D}"/>
              </a:ext>
            </a:extLst>
          </p:cNvPr>
          <p:cNvSpPr txBox="1"/>
          <p:nvPr/>
        </p:nvSpPr>
        <p:spPr>
          <a:xfrm>
            <a:off x="23508793" y="1851757"/>
            <a:ext cx="120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n w="19050">
                  <a:solidFill>
                    <a:schemeClr val="bg1"/>
                  </a:solidFill>
                </a:ln>
                <a:noFill/>
                <a:latin typeface="Ramona" pitchFamily="2" charset="0"/>
                <a:cs typeface="Ramona" pitchFamily="2" charset="0"/>
              </a:rPr>
              <a:t>Где?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CDC54E-EFEB-4A57-907D-059CD5C53AA7}"/>
              </a:ext>
            </a:extLst>
          </p:cNvPr>
          <p:cNvSpPr txBox="1"/>
          <p:nvPr/>
        </p:nvSpPr>
        <p:spPr>
          <a:xfrm>
            <a:off x="24907261" y="3228945"/>
            <a:ext cx="160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n w="19050">
                  <a:solidFill>
                    <a:schemeClr val="bg1"/>
                  </a:solidFill>
                </a:ln>
                <a:noFill/>
                <a:latin typeface="Ramona" pitchFamily="2" charset="0"/>
                <a:cs typeface="Ramona" pitchFamily="2" charset="0"/>
              </a:rPr>
              <a:t>Когда?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D53D11-8685-4BE1-8B6A-496339132829}"/>
              </a:ext>
            </a:extLst>
          </p:cNvPr>
          <p:cNvSpPr txBox="1"/>
          <p:nvPr/>
        </p:nvSpPr>
        <p:spPr>
          <a:xfrm>
            <a:off x="22919848" y="4103626"/>
            <a:ext cx="276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n w="19050">
                  <a:solidFill>
                    <a:schemeClr val="bg1"/>
                  </a:solidFill>
                </a:ln>
                <a:noFill/>
                <a:latin typeface="Ramona" pitchFamily="2" charset="0"/>
                <a:cs typeface="Ramona" pitchFamily="2" charset="0"/>
              </a:rPr>
              <a:t>Биологические основы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F768F0-04F9-46F2-82E9-CBC23DB47BD6}"/>
              </a:ext>
            </a:extLst>
          </p:cNvPr>
          <p:cNvSpPr txBox="1"/>
          <p:nvPr/>
        </p:nvSpPr>
        <p:spPr>
          <a:xfrm>
            <a:off x="21829788" y="5382400"/>
            <a:ext cx="319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n w="19050">
                  <a:solidFill>
                    <a:schemeClr val="bg1"/>
                  </a:solidFill>
                </a:ln>
                <a:noFill/>
                <a:latin typeface="Ramona" pitchFamily="2" charset="0"/>
                <a:cs typeface="Ramona" pitchFamily="2" charset="0"/>
              </a:rPr>
              <a:t>Случайная цитата</a:t>
            </a:r>
          </a:p>
        </p:txBody>
      </p:sp>
    </p:spTree>
    <p:extLst>
      <p:ext uri="{BB962C8B-B14F-4D97-AF65-F5344CB8AC3E}">
        <p14:creationId xmlns:p14="http://schemas.microsoft.com/office/powerpoint/2010/main" val="376075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94B40FC5-96B8-4EBB-ADEE-16BAF241AE92}"/>
              </a:ext>
            </a:extLst>
          </p:cNvPr>
          <p:cNvSpPr/>
          <p:nvPr/>
        </p:nvSpPr>
        <p:spPr>
          <a:xfrm>
            <a:off x="0" y="-685800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A3D6C3A-C4CD-426B-8DA1-EC1C72D1F774}"/>
              </a:ext>
            </a:extLst>
          </p:cNvPr>
          <p:cNvSpPr txBox="1"/>
          <p:nvPr/>
        </p:nvSpPr>
        <p:spPr>
          <a:xfrm>
            <a:off x="2401025" y="-5839099"/>
            <a:ext cx="7389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Подробнее об алгоритме…</a:t>
            </a:r>
          </a:p>
        </p:txBody>
      </p:sp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id="{1FB49D95-04F7-4AF0-B0DA-1ED11A2EE11B}"/>
              </a:ext>
            </a:extLst>
          </p:cNvPr>
          <p:cNvGrpSpPr/>
          <p:nvPr/>
        </p:nvGrpSpPr>
        <p:grpSpPr>
          <a:xfrm>
            <a:off x="0" y="-2943225"/>
            <a:ext cx="12192006" cy="2943225"/>
            <a:chOff x="-6" y="3914775"/>
            <a:chExt cx="12192006" cy="2943225"/>
          </a:xfrm>
        </p:grpSpPr>
        <p:grpSp>
          <p:nvGrpSpPr>
            <p:cNvPr id="154" name="Группа 153">
              <a:extLst>
                <a:ext uri="{FF2B5EF4-FFF2-40B4-BE49-F238E27FC236}">
                  <a16:creationId xmlns:a16="http://schemas.microsoft.com/office/drawing/2014/main" id="{22886785-6552-4232-BD10-4EE8F508C80F}"/>
                </a:ext>
              </a:extLst>
            </p:cNvPr>
            <p:cNvGrpSpPr/>
            <p:nvPr/>
          </p:nvGrpSpPr>
          <p:grpSpPr>
            <a:xfrm>
              <a:off x="0" y="3914775"/>
              <a:ext cx="12192000" cy="2669574"/>
              <a:chOff x="-2" y="3773714"/>
              <a:chExt cx="12192004" cy="2819944"/>
            </a:xfrm>
            <a:solidFill>
              <a:schemeClr val="bg2">
                <a:lumMod val="75000"/>
              </a:schemeClr>
            </a:solidFill>
          </p:grpSpPr>
          <p:sp>
            <p:nvSpPr>
              <p:cNvPr id="157" name="Стрелка: шеврон 156">
                <a:extLst>
                  <a:ext uri="{FF2B5EF4-FFF2-40B4-BE49-F238E27FC236}">
                    <a16:creationId xmlns:a16="http://schemas.microsoft.com/office/drawing/2014/main" id="{AADC57D0-4406-4572-B270-BFF0E2277318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Стрелка: шеврон 157">
                <a:extLst>
                  <a:ext uri="{FF2B5EF4-FFF2-40B4-BE49-F238E27FC236}">
                    <a16:creationId xmlns:a16="http://schemas.microsoft.com/office/drawing/2014/main" id="{F4911838-4C5B-4A7E-A20B-D08A87CC9D5F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5" name="Равнобедренный треугольник 154">
              <a:extLst>
                <a:ext uri="{FF2B5EF4-FFF2-40B4-BE49-F238E27FC236}">
                  <a16:creationId xmlns:a16="http://schemas.microsoft.com/office/drawing/2014/main" id="{07E87D3D-D485-4A5D-BB5D-751A4B74E081}"/>
                </a:ext>
              </a:extLst>
            </p:cNvPr>
            <p:cNvSpPr/>
            <p:nvPr/>
          </p:nvSpPr>
          <p:spPr>
            <a:xfrm rot="16200000">
              <a:off x="8685797" y="3351797"/>
              <a:ext cx="916405" cy="6096000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6" name="Равнобедренный треугольник 155">
              <a:extLst>
                <a:ext uri="{FF2B5EF4-FFF2-40B4-BE49-F238E27FC236}">
                  <a16:creationId xmlns:a16="http://schemas.microsoft.com/office/drawing/2014/main" id="{8F7B77A1-A9C7-4A84-9958-90D083254F9F}"/>
                </a:ext>
              </a:extLst>
            </p:cNvPr>
            <p:cNvSpPr/>
            <p:nvPr/>
          </p:nvSpPr>
          <p:spPr>
            <a:xfrm rot="5400000">
              <a:off x="2589795" y="3351799"/>
              <a:ext cx="916400" cy="609600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9" name="Прямоугольник 158">
            <a:extLst>
              <a:ext uri="{FF2B5EF4-FFF2-40B4-BE49-F238E27FC236}">
                <a16:creationId xmlns:a16="http://schemas.microsoft.com/office/drawing/2014/main" id="{7AD6D459-E0FB-417A-8359-921CA9B0EFF2}"/>
              </a:ext>
            </a:extLst>
          </p:cNvPr>
          <p:cNvSpPr/>
          <p:nvPr/>
        </p:nvSpPr>
        <p:spPr>
          <a:xfrm>
            <a:off x="-7" y="0"/>
            <a:ext cx="12192000" cy="668896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078EFA9D-9600-4DC0-8B9E-1E9B0A236A67}"/>
              </a:ext>
            </a:extLst>
          </p:cNvPr>
          <p:cNvGrpSpPr/>
          <p:nvPr/>
        </p:nvGrpSpPr>
        <p:grpSpPr>
          <a:xfrm>
            <a:off x="-5" y="3745743"/>
            <a:ext cx="12192006" cy="2943228"/>
            <a:chOff x="-5" y="3585573"/>
            <a:chExt cx="12192006" cy="3272430"/>
          </a:xfrm>
          <a:solidFill>
            <a:schemeClr val="bg2">
              <a:lumMod val="50000"/>
            </a:schemeClr>
          </a:solidFill>
        </p:grpSpPr>
        <p:grpSp>
          <p:nvGrpSpPr>
            <p:cNvPr id="161" name="Группа 160">
              <a:extLst>
                <a:ext uri="{FF2B5EF4-FFF2-40B4-BE49-F238E27FC236}">
                  <a16:creationId xmlns:a16="http://schemas.microsoft.com/office/drawing/2014/main" id="{CB7A07E4-58AB-40B7-A04D-16D11DF7C755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164" name="Стрелка: шеврон 163">
                <a:extLst>
                  <a:ext uri="{FF2B5EF4-FFF2-40B4-BE49-F238E27FC236}">
                    <a16:creationId xmlns:a16="http://schemas.microsoft.com/office/drawing/2014/main" id="{DCDC8F3C-58CC-4476-B000-D8AC16224ADE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Стрелка: шеврон 164">
                <a:extLst>
                  <a:ext uri="{FF2B5EF4-FFF2-40B4-BE49-F238E27FC236}">
                    <a16:creationId xmlns:a16="http://schemas.microsoft.com/office/drawing/2014/main" id="{BBCB4936-51F3-458E-815B-E186F4AD28D1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2" name="Равнобедренный треугольник 161">
              <a:extLst>
                <a:ext uri="{FF2B5EF4-FFF2-40B4-BE49-F238E27FC236}">
                  <a16:creationId xmlns:a16="http://schemas.microsoft.com/office/drawing/2014/main" id="{215081DF-281B-4ED0-AE48-1631558013EA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3" name="Равнобедренный треугольник 162">
              <a:extLst>
                <a:ext uri="{FF2B5EF4-FFF2-40B4-BE49-F238E27FC236}">
                  <a16:creationId xmlns:a16="http://schemas.microsoft.com/office/drawing/2014/main" id="{17A51879-AED5-40A7-ADF4-35AA8C7F2153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6" name="Прямоугольник 165">
            <a:extLst>
              <a:ext uri="{FF2B5EF4-FFF2-40B4-BE49-F238E27FC236}">
                <a16:creationId xmlns:a16="http://schemas.microsoft.com/office/drawing/2014/main" id="{C956A118-6BAE-420F-BD66-96A6F39564DB}"/>
              </a:ext>
            </a:extLst>
          </p:cNvPr>
          <p:cNvSpPr/>
          <p:nvPr/>
        </p:nvSpPr>
        <p:spPr>
          <a:xfrm>
            <a:off x="0" y="6688967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7" name="Группа 166">
            <a:extLst>
              <a:ext uri="{FF2B5EF4-FFF2-40B4-BE49-F238E27FC236}">
                <a16:creationId xmlns:a16="http://schemas.microsoft.com/office/drawing/2014/main" id="{031BEE8A-4B87-410B-84EF-C6FF94132FF7}"/>
              </a:ext>
            </a:extLst>
          </p:cNvPr>
          <p:cNvGrpSpPr/>
          <p:nvPr/>
        </p:nvGrpSpPr>
        <p:grpSpPr>
          <a:xfrm>
            <a:off x="-5" y="10603742"/>
            <a:ext cx="12192006" cy="2943228"/>
            <a:chOff x="-5" y="3585573"/>
            <a:chExt cx="12192006" cy="3272430"/>
          </a:xfrm>
          <a:solidFill>
            <a:schemeClr val="bg2">
              <a:lumMod val="25000"/>
            </a:schemeClr>
          </a:solidFill>
        </p:grpSpPr>
        <p:grpSp>
          <p:nvGrpSpPr>
            <p:cNvPr id="168" name="Группа 167">
              <a:extLst>
                <a:ext uri="{FF2B5EF4-FFF2-40B4-BE49-F238E27FC236}">
                  <a16:creationId xmlns:a16="http://schemas.microsoft.com/office/drawing/2014/main" id="{DD912162-76F3-4C8F-A44A-BA36290DBEE4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171" name="Стрелка: шеврон 170">
                <a:extLst>
                  <a:ext uri="{FF2B5EF4-FFF2-40B4-BE49-F238E27FC236}">
                    <a16:creationId xmlns:a16="http://schemas.microsoft.com/office/drawing/2014/main" id="{A82DDA3C-E47A-4292-BFD9-F10B504CC7D3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Стрелка: шеврон 171">
                <a:extLst>
                  <a:ext uri="{FF2B5EF4-FFF2-40B4-BE49-F238E27FC236}">
                    <a16:creationId xmlns:a16="http://schemas.microsoft.com/office/drawing/2014/main" id="{958003C1-D8CF-4DDC-A22B-E32BAC2C6F58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9" name="Равнобедренный треугольник 168">
              <a:extLst>
                <a:ext uri="{FF2B5EF4-FFF2-40B4-BE49-F238E27FC236}">
                  <a16:creationId xmlns:a16="http://schemas.microsoft.com/office/drawing/2014/main" id="{20B6867D-96FB-485A-98B3-8F804AE4EC54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0" name="Равнобедренный треугольник 169">
              <a:extLst>
                <a:ext uri="{FF2B5EF4-FFF2-40B4-BE49-F238E27FC236}">
                  <a16:creationId xmlns:a16="http://schemas.microsoft.com/office/drawing/2014/main" id="{3ACED70A-A310-4DB8-BEF1-9B1D633DE6EB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3" name="Прямоугольник 172">
            <a:extLst>
              <a:ext uri="{FF2B5EF4-FFF2-40B4-BE49-F238E27FC236}">
                <a16:creationId xmlns:a16="http://schemas.microsoft.com/office/drawing/2014/main" id="{162EF815-D18E-4B32-99FE-B11B775E854F}"/>
              </a:ext>
            </a:extLst>
          </p:cNvPr>
          <p:cNvSpPr/>
          <p:nvPr/>
        </p:nvSpPr>
        <p:spPr>
          <a:xfrm>
            <a:off x="0" y="13546967"/>
            <a:ext cx="12191993" cy="68579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50B410DC-76B8-4EFF-BF82-820ACBCC3434}"/>
              </a:ext>
            </a:extLst>
          </p:cNvPr>
          <p:cNvGrpSpPr/>
          <p:nvPr/>
        </p:nvGrpSpPr>
        <p:grpSpPr>
          <a:xfrm>
            <a:off x="0" y="17461738"/>
            <a:ext cx="12192006" cy="2943228"/>
            <a:chOff x="-5" y="3585573"/>
            <a:chExt cx="12192006" cy="3272430"/>
          </a:xfrm>
          <a:solidFill>
            <a:schemeClr val="bg2">
              <a:lumMod val="10000"/>
            </a:schemeClr>
          </a:solidFill>
        </p:grpSpPr>
        <p:grpSp>
          <p:nvGrpSpPr>
            <p:cNvPr id="175" name="Группа 174">
              <a:extLst>
                <a:ext uri="{FF2B5EF4-FFF2-40B4-BE49-F238E27FC236}">
                  <a16:creationId xmlns:a16="http://schemas.microsoft.com/office/drawing/2014/main" id="{27CBDA75-4257-4661-A692-31392A512201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178" name="Стрелка: шеврон 177">
                <a:extLst>
                  <a:ext uri="{FF2B5EF4-FFF2-40B4-BE49-F238E27FC236}">
                    <a16:creationId xmlns:a16="http://schemas.microsoft.com/office/drawing/2014/main" id="{0E725165-D52F-4845-B244-FEA1C5B80BBE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Стрелка: шеврон 178">
                <a:extLst>
                  <a:ext uri="{FF2B5EF4-FFF2-40B4-BE49-F238E27FC236}">
                    <a16:creationId xmlns:a16="http://schemas.microsoft.com/office/drawing/2014/main" id="{5791F266-F5FF-420E-A8CE-CD3D33B34B94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6" name="Равнобедренный треугольник 175">
              <a:extLst>
                <a:ext uri="{FF2B5EF4-FFF2-40B4-BE49-F238E27FC236}">
                  <a16:creationId xmlns:a16="http://schemas.microsoft.com/office/drawing/2014/main" id="{4B03E607-6454-4719-8EB5-2FA67DAB4465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7" name="Равнобедренный треугольник 176">
              <a:extLst>
                <a:ext uri="{FF2B5EF4-FFF2-40B4-BE49-F238E27FC236}">
                  <a16:creationId xmlns:a16="http://schemas.microsoft.com/office/drawing/2014/main" id="{4995B626-9A2D-42DC-98E8-DDE014BCA479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0" name="Прямоугольник 179">
            <a:extLst>
              <a:ext uri="{FF2B5EF4-FFF2-40B4-BE49-F238E27FC236}">
                <a16:creationId xmlns:a16="http://schemas.microsoft.com/office/drawing/2014/main" id="{A348B2D3-C068-4CC8-B874-9D75FEB24EF3}"/>
              </a:ext>
            </a:extLst>
          </p:cNvPr>
          <p:cNvSpPr/>
          <p:nvPr/>
        </p:nvSpPr>
        <p:spPr>
          <a:xfrm>
            <a:off x="7" y="20344874"/>
            <a:ext cx="12191993" cy="68579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A855854-AE31-4A53-9235-1298213970CC}"/>
              </a:ext>
            </a:extLst>
          </p:cNvPr>
          <p:cNvSpPr txBox="1"/>
          <p:nvPr/>
        </p:nvSpPr>
        <p:spPr>
          <a:xfrm>
            <a:off x="472918" y="851974"/>
            <a:ext cx="5150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Воспроизводство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089D569-2795-486C-836A-A9533162A3EE}"/>
              </a:ext>
            </a:extLst>
          </p:cNvPr>
          <p:cNvSpPr txBox="1"/>
          <p:nvPr/>
        </p:nvSpPr>
        <p:spPr>
          <a:xfrm>
            <a:off x="1324389" y="7009259"/>
            <a:ext cx="9543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Пространственное распределение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C8FD78B-0503-4114-9332-D55440034FBC}"/>
              </a:ext>
            </a:extLst>
          </p:cNvPr>
          <p:cNvSpPr txBox="1"/>
          <p:nvPr/>
        </p:nvSpPr>
        <p:spPr>
          <a:xfrm>
            <a:off x="4516922" y="21318145"/>
            <a:ext cx="7675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Конкурентное исключение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82C8222-CA3A-47C0-A141-D36747F1B33B}"/>
                  </a:ext>
                </a:extLst>
              </p:cNvPr>
              <p:cNvSpPr txBox="1"/>
              <p:nvPr/>
            </p:nvSpPr>
            <p:spPr>
              <a:xfrm>
                <a:off x="472918" y="1583179"/>
                <a:ext cx="6560457" cy="844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0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Число семян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sz="20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произведенных сорняком линейно зависит от его текущей приспособленности</a:t>
                </a:r>
              </a:p>
            </p:txBody>
          </p:sp>
        </mc:Choice>
        <mc:Fallback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82C8222-CA3A-47C0-A141-D36747F1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18" y="1583179"/>
                <a:ext cx="6560457" cy="8449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4585D781-CFA1-4E23-8595-C65CC28F5B40}"/>
                  </a:ext>
                </a:extLst>
              </p:cNvPr>
              <p:cNvSpPr txBox="1"/>
              <p:nvPr/>
            </p:nvSpPr>
            <p:spPr>
              <a:xfrm>
                <a:off x="1817610" y="2524168"/>
                <a:ext cx="7610921" cy="1669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2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ru-RU" sz="3200" b="0" i="1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200" b="0" i="1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sSubSup>
                          <m:sSubSupPr>
                            <m:ctrlPr>
                              <a:rPr lang="ru-RU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  <m:sSubSup>
                          <m:sSubSupPr>
                            <m:ctrlPr>
                              <a:rPr lang="ru-RU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- минимальное и максимальное число произведенных семян на каждой итерации</a:t>
                </a:r>
              </a:p>
            </p:txBody>
          </p:sp>
        </mc:Choice>
        <mc:Fallback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4585D781-CFA1-4E23-8595-C65CC28F5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10" y="2524168"/>
                <a:ext cx="7610921" cy="1669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TextBox 185">
            <a:extLst>
              <a:ext uri="{FF2B5EF4-FFF2-40B4-BE49-F238E27FC236}">
                <a16:creationId xmlns:a16="http://schemas.microsoft.com/office/drawing/2014/main" id="{43237EBF-16C9-4112-B154-076019A75ABD}"/>
              </a:ext>
            </a:extLst>
          </p:cNvPr>
          <p:cNvSpPr txBox="1"/>
          <p:nvPr/>
        </p:nvSpPr>
        <p:spPr>
          <a:xfrm>
            <a:off x="555124" y="7806342"/>
            <a:ext cx="792359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Семена распределяем в окрестности родительского растения в соответствии с нормальным законом распределения: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EAE6998-FCC8-451F-AAF5-0C5842493E14}"/>
                  </a:ext>
                </a:extLst>
              </p:cNvPr>
              <p:cNvSpPr txBox="1"/>
              <p:nvPr/>
            </p:nvSpPr>
            <p:spPr>
              <a:xfrm>
                <a:off x="1536095" y="9125030"/>
                <a:ext cx="8159003" cy="2297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Зависит от текущего номера поколения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t,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уменьшаясь с ростом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t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по формуле</a:t>
                </a:r>
                <a:endParaRPr lang="en-US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ru-R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ru-R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где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- начальное и конечное значения стандартного отклонения</a:t>
                </a:r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EAE6998-FCC8-451F-AAF5-0C5842493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095" y="9125030"/>
                <a:ext cx="8159003" cy="2297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59BE749F-761F-44DC-B295-F61059A45814}"/>
                  </a:ext>
                </a:extLst>
              </p:cNvPr>
              <p:cNvSpPr txBox="1"/>
              <p:nvPr/>
            </p:nvSpPr>
            <p:spPr>
              <a:xfrm>
                <a:off x="2496887" y="8512537"/>
                <a:ext cx="7198211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ru-RU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[1: 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ru-RU" sz="20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</p:txBody>
          </p:sp>
        </mc:Choice>
        <mc:Fallback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59BE749F-761F-44DC-B295-F61059A45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87" y="8512537"/>
                <a:ext cx="7198211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CE28CC2F-05DC-4A15-87C1-8F7F34FA8145}"/>
                  </a:ext>
                </a:extLst>
              </p:cNvPr>
              <p:cNvSpPr txBox="1"/>
              <p:nvPr/>
            </p:nvSpPr>
            <p:spPr>
              <a:xfrm>
                <a:off x="2016490" y="22585976"/>
                <a:ext cx="8159003" cy="2911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</a:ln>
                    <a:solidFill>
                      <a:prstClr val="white"/>
                    </a:solidFill>
                    <a:latin typeface="Ramona" pitchFamily="2" charset="0"/>
                    <a:cs typeface="Ramona" pitchFamily="2" charset="0"/>
                  </a:rPr>
                  <a:t>Обозначим</a:t>
                </a:r>
                <a:r>
                  <a:rPr lang="en-US" sz="2400" dirty="0">
                    <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</a:ln>
                    <a:solidFill>
                      <a:prstClr val="white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𝒊</m:t>
                        </m:r>
                      </m:sub>
                      <m:sup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𝒔</m:t>
                        </m:r>
                      </m:sup>
                    </m:sSubSup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популяцию сорняков родителя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Тогда до достижения всей популяцией сорняков своего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max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размера, равного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 ,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новую популяцию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S’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Формируем следующим образом:</a:t>
                </a:r>
                <a:endParaRPr lang="en-US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⋃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</m:e>
                        </m:nary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Уничтожаем менее приспособленных после достижения размера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до достижения размера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</a:t>
                </a:r>
                <a:endParaRPr lang="ru-RU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CE28CC2F-05DC-4A15-87C1-8F7F34FA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490" y="22585976"/>
                <a:ext cx="8159003" cy="29119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970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7559C52E-F178-4C9A-953A-2249DEB15541}"/>
              </a:ext>
            </a:extLst>
          </p:cNvPr>
          <p:cNvSpPr/>
          <p:nvPr/>
        </p:nvSpPr>
        <p:spPr>
          <a:xfrm>
            <a:off x="0" y="-13678031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5B735C-6A80-481B-A7FE-BF218862B8FB}"/>
              </a:ext>
            </a:extLst>
          </p:cNvPr>
          <p:cNvSpPr txBox="1"/>
          <p:nvPr/>
        </p:nvSpPr>
        <p:spPr>
          <a:xfrm>
            <a:off x="2401025" y="-12659130"/>
            <a:ext cx="7389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Подробнее об алгоритме…</a:t>
            </a: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FC8B1DD2-C29F-497A-BA07-91518B5C7985}"/>
              </a:ext>
            </a:extLst>
          </p:cNvPr>
          <p:cNvGrpSpPr/>
          <p:nvPr/>
        </p:nvGrpSpPr>
        <p:grpSpPr>
          <a:xfrm>
            <a:off x="0" y="-9763256"/>
            <a:ext cx="12192006" cy="2943225"/>
            <a:chOff x="-6" y="3914775"/>
            <a:chExt cx="12192006" cy="2943225"/>
          </a:xfrm>
        </p:grpSpPr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05B90AF6-B83E-43ED-ADE3-B1560B474644}"/>
                </a:ext>
              </a:extLst>
            </p:cNvPr>
            <p:cNvGrpSpPr/>
            <p:nvPr/>
          </p:nvGrpSpPr>
          <p:grpSpPr>
            <a:xfrm>
              <a:off x="0" y="3914775"/>
              <a:ext cx="12192000" cy="2669574"/>
              <a:chOff x="-2" y="3773714"/>
              <a:chExt cx="12192004" cy="2819944"/>
            </a:xfrm>
            <a:solidFill>
              <a:schemeClr val="bg2">
                <a:lumMod val="75000"/>
              </a:schemeClr>
            </a:solidFill>
          </p:grpSpPr>
          <p:sp>
            <p:nvSpPr>
              <p:cNvPr id="66" name="Стрелка: шеврон 65">
                <a:extLst>
                  <a:ext uri="{FF2B5EF4-FFF2-40B4-BE49-F238E27FC236}">
                    <a16:creationId xmlns:a16="http://schemas.microsoft.com/office/drawing/2014/main" id="{65942FE2-6EDA-4F33-97E5-A3A791825D8B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Стрелка: шеврон 66">
                <a:extLst>
                  <a:ext uri="{FF2B5EF4-FFF2-40B4-BE49-F238E27FC236}">
                    <a16:creationId xmlns:a16="http://schemas.microsoft.com/office/drawing/2014/main" id="{ABDB1FD8-CAF9-489B-AC30-CAF0FBAFF086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Равнобедренный треугольник 63">
              <a:extLst>
                <a:ext uri="{FF2B5EF4-FFF2-40B4-BE49-F238E27FC236}">
                  <a16:creationId xmlns:a16="http://schemas.microsoft.com/office/drawing/2014/main" id="{BC7C8142-5633-474A-A4DF-63A914152C31}"/>
                </a:ext>
              </a:extLst>
            </p:cNvPr>
            <p:cNvSpPr/>
            <p:nvPr/>
          </p:nvSpPr>
          <p:spPr>
            <a:xfrm rot="16200000">
              <a:off x="8685797" y="3351797"/>
              <a:ext cx="916405" cy="6096000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Равнобедренный треугольник 64">
              <a:extLst>
                <a:ext uri="{FF2B5EF4-FFF2-40B4-BE49-F238E27FC236}">
                  <a16:creationId xmlns:a16="http://schemas.microsoft.com/office/drawing/2014/main" id="{708261B9-43C9-41E2-8473-80F0B17E705A}"/>
                </a:ext>
              </a:extLst>
            </p:cNvPr>
            <p:cNvSpPr/>
            <p:nvPr/>
          </p:nvSpPr>
          <p:spPr>
            <a:xfrm rot="5400000">
              <a:off x="2589795" y="3351799"/>
              <a:ext cx="916400" cy="609600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68637803-9DD4-4AC2-9713-23F5D23EB39E}"/>
              </a:ext>
            </a:extLst>
          </p:cNvPr>
          <p:cNvSpPr/>
          <p:nvPr/>
        </p:nvSpPr>
        <p:spPr>
          <a:xfrm>
            <a:off x="-7" y="-6820031"/>
            <a:ext cx="12192000" cy="668896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330381A3-018D-4AD1-8FF4-72DF7E5F21C8}"/>
              </a:ext>
            </a:extLst>
          </p:cNvPr>
          <p:cNvGrpSpPr/>
          <p:nvPr/>
        </p:nvGrpSpPr>
        <p:grpSpPr>
          <a:xfrm>
            <a:off x="-5" y="-3074288"/>
            <a:ext cx="12192006" cy="2943228"/>
            <a:chOff x="-5" y="3585573"/>
            <a:chExt cx="12192006" cy="3272430"/>
          </a:xfrm>
          <a:solidFill>
            <a:schemeClr val="bg2">
              <a:lumMod val="50000"/>
            </a:schemeClr>
          </a:solidFill>
        </p:grpSpPr>
        <p:grpSp>
          <p:nvGrpSpPr>
            <p:cNvPr id="70" name="Группа 69">
              <a:extLst>
                <a:ext uri="{FF2B5EF4-FFF2-40B4-BE49-F238E27FC236}">
                  <a16:creationId xmlns:a16="http://schemas.microsoft.com/office/drawing/2014/main" id="{4F7A30AB-B307-4AED-A4CB-42249EB5306A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73" name="Стрелка: шеврон 72">
                <a:extLst>
                  <a:ext uri="{FF2B5EF4-FFF2-40B4-BE49-F238E27FC236}">
                    <a16:creationId xmlns:a16="http://schemas.microsoft.com/office/drawing/2014/main" id="{D14874F4-B7D9-4098-82E9-02C62D43F1FC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Стрелка: шеврон 73">
                <a:extLst>
                  <a:ext uri="{FF2B5EF4-FFF2-40B4-BE49-F238E27FC236}">
                    <a16:creationId xmlns:a16="http://schemas.microsoft.com/office/drawing/2014/main" id="{DA38629D-0D6E-4809-B069-0710E240EDD1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Равнобедренный треугольник 70">
              <a:extLst>
                <a:ext uri="{FF2B5EF4-FFF2-40B4-BE49-F238E27FC236}">
                  <a16:creationId xmlns:a16="http://schemas.microsoft.com/office/drawing/2014/main" id="{2A5F17DA-FE1B-404D-BF84-11607B31A0DA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Равнобедренный треугольник 71">
              <a:extLst>
                <a:ext uri="{FF2B5EF4-FFF2-40B4-BE49-F238E27FC236}">
                  <a16:creationId xmlns:a16="http://schemas.microsoft.com/office/drawing/2014/main" id="{C53E11E0-D361-488C-A732-4167DE6A2035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D314C9A0-5BD7-4943-A412-28AC2A4B340D}"/>
              </a:ext>
            </a:extLst>
          </p:cNvPr>
          <p:cNvSpPr/>
          <p:nvPr/>
        </p:nvSpPr>
        <p:spPr>
          <a:xfrm>
            <a:off x="0" y="-131064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2A58D8CD-1C78-4768-938A-B98DE3AD0587}"/>
              </a:ext>
            </a:extLst>
          </p:cNvPr>
          <p:cNvGrpSpPr/>
          <p:nvPr/>
        </p:nvGrpSpPr>
        <p:grpSpPr>
          <a:xfrm>
            <a:off x="-5" y="3783711"/>
            <a:ext cx="12192006" cy="2943228"/>
            <a:chOff x="-5" y="3585573"/>
            <a:chExt cx="12192006" cy="3272430"/>
          </a:xfrm>
          <a:solidFill>
            <a:schemeClr val="bg2">
              <a:lumMod val="25000"/>
            </a:schemeClr>
          </a:solidFill>
        </p:grpSpPr>
        <p:grpSp>
          <p:nvGrpSpPr>
            <p:cNvPr id="77" name="Группа 76">
              <a:extLst>
                <a:ext uri="{FF2B5EF4-FFF2-40B4-BE49-F238E27FC236}">
                  <a16:creationId xmlns:a16="http://schemas.microsoft.com/office/drawing/2014/main" id="{C48EBE98-9CEE-465C-92B4-3914ECDA82ED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80" name="Стрелка: шеврон 79">
                <a:extLst>
                  <a:ext uri="{FF2B5EF4-FFF2-40B4-BE49-F238E27FC236}">
                    <a16:creationId xmlns:a16="http://schemas.microsoft.com/office/drawing/2014/main" id="{85485A8E-287A-4116-93DA-B424FBB1FAF6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Стрелка: шеврон 80">
                <a:extLst>
                  <a:ext uri="{FF2B5EF4-FFF2-40B4-BE49-F238E27FC236}">
                    <a16:creationId xmlns:a16="http://schemas.microsoft.com/office/drawing/2014/main" id="{A8A1DB17-1540-4665-AF7E-CD0BD6F415D3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Равнобедренный треугольник 77">
              <a:extLst>
                <a:ext uri="{FF2B5EF4-FFF2-40B4-BE49-F238E27FC236}">
                  <a16:creationId xmlns:a16="http://schemas.microsoft.com/office/drawing/2014/main" id="{AC5273A7-4B34-48B7-9228-DAE164C90CBF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Равнобедренный треугольник 78">
              <a:extLst>
                <a:ext uri="{FF2B5EF4-FFF2-40B4-BE49-F238E27FC236}">
                  <a16:creationId xmlns:a16="http://schemas.microsoft.com/office/drawing/2014/main" id="{E7DB0B9C-E3C2-4F5F-91F3-1D520DE357E7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8F838D2D-A1FD-4F97-997E-3C39E597F93F}"/>
              </a:ext>
            </a:extLst>
          </p:cNvPr>
          <p:cNvSpPr/>
          <p:nvPr/>
        </p:nvSpPr>
        <p:spPr>
          <a:xfrm>
            <a:off x="0" y="6726936"/>
            <a:ext cx="12191993" cy="68579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4A2F7AC4-3F57-4C0F-91C3-3393FE89F427}"/>
              </a:ext>
            </a:extLst>
          </p:cNvPr>
          <p:cNvGrpSpPr/>
          <p:nvPr/>
        </p:nvGrpSpPr>
        <p:grpSpPr>
          <a:xfrm>
            <a:off x="0" y="10641707"/>
            <a:ext cx="12192006" cy="2943228"/>
            <a:chOff x="-5" y="3585573"/>
            <a:chExt cx="12192006" cy="3272430"/>
          </a:xfrm>
          <a:solidFill>
            <a:schemeClr val="bg2">
              <a:lumMod val="10000"/>
            </a:schemeClr>
          </a:solidFill>
        </p:grpSpPr>
        <p:grpSp>
          <p:nvGrpSpPr>
            <p:cNvPr id="84" name="Группа 83">
              <a:extLst>
                <a:ext uri="{FF2B5EF4-FFF2-40B4-BE49-F238E27FC236}">
                  <a16:creationId xmlns:a16="http://schemas.microsoft.com/office/drawing/2014/main" id="{F4B42142-42F7-4C42-A37A-3ABD929CB7FD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87" name="Стрелка: шеврон 86">
                <a:extLst>
                  <a:ext uri="{FF2B5EF4-FFF2-40B4-BE49-F238E27FC236}">
                    <a16:creationId xmlns:a16="http://schemas.microsoft.com/office/drawing/2014/main" id="{70E04C51-82E0-4633-B5F6-5D48A0DD5955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Стрелка: шеврон 87">
                <a:extLst>
                  <a:ext uri="{FF2B5EF4-FFF2-40B4-BE49-F238E27FC236}">
                    <a16:creationId xmlns:a16="http://schemas.microsoft.com/office/drawing/2014/main" id="{50AC65F5-24F2-480D-A328-14F016BF167F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5" name="Равнобедренный треугольник 84">
              <a:extLst>
                <a:ext uri="{FF2B5EF4-FFF2-40B4-BE49-F238E27FC236}">
                  <a16:creationId xmlns:a16="http://schemas.microsoft.com/office/drawing/2014/main" id="{6CBEB6E1-C014-459D-9F14-B0B8778E35FC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Равнобедренный треугольник 85">
              <a:extLst>
                <a:ext uri="{FF2B5EF4-FFF2-40B4-BE49-F238E27FC236}">
                  <a16:creationId xmlns:a16="http://schemas.microsoft.com/office/drawing/2014/main" id="{D33587AF-28EE-4E07-846A-91D9DA139013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AF6F61A0-CEFC-4273-A520-72E43BCE65D2}"/>
              </a:ext>
            </a:extLst>
          </p:cNvPr>
          <p:cNvSpPr/>
          <p:nvPr/>
        </p:nvSpPr>
        <p:spPr>
          <a:xfrm>
            <a:off x="7" y="13524843"/>
            <a:ext cx="12191993" cy="68579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973741A-6FFA-4ED6-832B-58FBDA2EB3BA}"/>
              </a:ext>
            </a:extLst>
          </p:cNvPr>
          <p:cNvSpPr txBox="1"/>
          <p:nvPr/>
        </p:nvSpPr>
        <p:spPr>
          <a:xfrm>
            <a:off x="472918" y="-5968057"/>
            <a:ext cx="5150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Воспроизводство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BED54B-BFD7-45EF-AFB3-17A3A109108B}"/>
              </a:ext>
            </a:extLst>
          </p:cNvPr>
          <p:cNvSpPr txBox="1"/>
          <p:nvPr/>
        </p:nvSpPr>
        <p:spPr>
          <a:xfrm>
            <a:off x="1324389" y="189228"/>
            <a:ext cx="9543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Пространственное распределение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792F3DE-D213-4A37-A3F8-7E64504F6C2A}"/>
              </a:ext>
            </a:extLst>
          </p:cNvPr>
          <p:cNvSpPr txBox="1"/>
          <p:nvPr/>
        </p:nvSpPr>
        <p:spPr>
          <a:xfrm>
            <a:off x="4516922" y="14498114"/>
            <a:ext cx="7675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Конкурентное исключение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792D6FC-D7E2-47D0-8AAF-64338F8F2838}"/>
                  </a:ext>
                </a:extLst>
              </p:cNvPr>
              <p:cNvSpPr txBox="1"/>
              <p:nvPr/>
            </p:nvSpPr>
            <p:spPr>
              <a:xfrm>
                <a:off x="472918" y="-5236852"/>
                <a:ext cx="6560457" cy="844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0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Число семян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sz="20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произведенных сорняком линейно зависит от его текущей приспособленности</a:t>
                </a: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792D6FC-D7E2-47D0-8AAF-64338F8F2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18" y="-5236852"/>
                <a:ext cx="6560457" cy="8449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FB8F748-C735-4AA1-BA4C-1C3F7AE0CA48}"/>
                  </a:ext>
                </a:extLst>
              </p:cNvPr>
              <p:cNvSpPr txBox="1"/>
              <p:nvPr/>
            </p:nvSpPr>
            <p:spPr>
              <a:xfrm>
                <a:off x="1817610" y="-4295863"/>
                <a:ext cx="7610921" cy="1669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2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ru-RU" sz="3200" b="0" i="1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200" b="0" i="1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sSubSup>
                          <m:sSubSupPr>
                            <m:ctrlPr>
                              <a:rPr lang="ru-RU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  <m:sSubSup>
                          <m:sSubSupPr>
                            <m:ctrlPr>
                              <a:rPr lang="ru-RU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- минимальное и максимальное число произведенных семян на каждой итерации</a:t>
                </a: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FB8F748-C735-4AA1-BA4C-1C3F7AE0C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10" y="-4295863"/>
                <a:ext cx="7610921" cy="1669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9E2A6B8F-A556-4A03-9072-C37F9BC8CB3C}"/>
              </a:ext>
            </a:extLst>
          </p:cNvPr>
          <p:cNvSpPr txBox="1"/>
          <p:nvPr/>
        </p:nvSpPr>
        <p:spPr>
          <a:xfrm>
            <a:off x="555124" y="986311"/>
            <a:ext cx="792359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Семена распределяем в окрестности родительского растения в соответствии с нормальным законом распределения: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7CFC51A-19CA-4476-A5D0-47AE8515E0F3}"/>
                  </a:ext>
                </a:extLst>
              </p:cNvPr>
              <p:cNvSpPr txBox="1"/>
              <p:nvPr/>
            </p:nvSpPr>
            <p:spPr>
              <a:xfrm>
                <a:off x="1536095" y="2304999"/>
                <a:ext cx="8159003" cy="2297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Зависит от текущего номера поколения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t,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уменьшаясь с ростом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t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по формуле</a:t>
                </a:r>
                <a:endParaRPr lang="en-US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ru-R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ru-R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где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- начальное и конечное значения стандартного отклонения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7CFC51A-19CA-4476-A5D0-47AE8515E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095" y="2304999"/>
                <a:ext cx="8159003" cy="2297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AD59425-F90B-47C8-8057-7F3F7270EE92}"/>
                  </a:ext>
                </a:extLst>
              </p:cNvPr>
              <p:cNvSpPr txBox="1"/>
              <p:nvPr/>
            </p:nvSpPr>
            <p:spPr>
              <a:xfrm>
                <a:off x="2496887" y="1692506"/>
                <a:ext cx="7198211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ru-RU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[1: 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ru-RU" sz="20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AD59425-F90B-47C8-8057-7F3F7270E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87" y="1692506"/>
                <a:ext cx="7198211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5F35407-5145-41F7-B25F-1278DD04457F}"/>
                  </a:ext>
                </a:extLst>
              </p:cNvPr>
              <p:cNvSpPr txBox="1"/>
              <p:nvPr/>
            </p:nvSpPr>
            <p:spPr>
              <a:xfrm>
                <a:off x="2016490" y="15765945"/>
                <a:ext cx="8159003" cy="2911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</a:ln>
                    <a:solidFill>
                      <a:prstClr val="white"/>
                    </a:solidFill>
                    <a:latin typeface="Ramona" pitchFamily="2" charset="0"/>
                    <a:cs typeface="Ramona" pitchFamily="2" charset="0"/>
                  </a:rPr>
                  <a:t>Обозначим</a:t>
                </a:r>
                <a:r>
                  <a:rPr lang="en-US" sz="2400" dirty="0">
                    <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</a:ln>
                    <a:solidFill>
                      <a:prstClr val="white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𝒊</m:t>
                        </m:r>
                      </m:sub>
                      <m:sup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𝒔</m:t>
                        </m:r>
                      </m:sup>
                    </m:sSubSup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популяцию сорняков родителя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Тогда до достижения всей популяцией сорняков своего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max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размера, равного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 ,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новую популяцию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S’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Формируем следующим образом:</a:t>
                </a:r>
                <a:endParaRPr lang="en-US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⋃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</m:e>
                        </m:nary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Уничтожаем менее приспособленных после достижения размера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до достижения размера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</a:t>
                </a:r>
                <a:endParaRPr lang="ru-RU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5F35407-5145-41F7-B25F-1278DD044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490" y="15765945"/>
                <a:ext cx="8159003" cy="29119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712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FE0C61C-A173-45FC-98B0-3A6BB7B16D25}"/>
              </a:ext>
            </a:extLst>
          </p:cNvPr>
          <p:cNvSpPr/>
          <p:nvPr/>
        </p:nvSpPr>
        <p:spPr>
          <a:xfrm>
            <a:off x="0" y="-27202874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A4B1D-7BE4-4CE5-BB35-F472CBFC6AE6}"/>
              </a:ext>
            </a:extLst>
          </p:cNvPr>
          <p:cNvSpPr txBox="1"/>
          <p:nvPr/>
        </p:nvSpPr>
        <p:spPr>
          <a:xfrm>
            <a:off x="2401025" y="-26183973"/>
            <a:ext cx="7389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Подробнее об алгоритме…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3E4B65E-7002-4FD5-857B-B33D2FDE93BD}"/>
              </a:ext>
            </a:extLst>
          </p:cNvPr>
          <p:cNvGrpSpPr/>
          <p:nvPr/>
        </p:nvGrpSpPr>
        <p:grpSpPr>
          <a:xfrm>
            <a:off x="0" y="-23288099"/>
            <a:ext cx="12192006" cy="2943225"/>
            <a:chOff x="-6" y="3914775"/>
            <a:chExt cx="12192006" cy="2943225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0C31725B-1C1C-48A9-AC59-27460539E734}"/>
                </a:ext>
              </a:extLst>
            </p:cNvPr>
            <p:cNvGrpSpPr/>
            <p:nvPr/>
          </p:nvGrpSpPr>
          <p:grpSpPr>
            <a:xfrm>
              <a:off x="0" y="3914775"/>
              <a:ext cx="12192000" cy="2669574"/>
              <a:chOff x="-2" y="3773714"/>
              <a:chExt cx="12192004" cy="2819944"/>
            </a:xfrm>
            <a:solidFill>
              <a:schemeClr val="bg2">
                <a:lumMod val="75000"/>
              </a:schemeClr>
            </a:solidFill>
          </p:grpSpPr>
          <p:sp>
            <p:nvSpPr>
              <p:cNvPr id="13" name="Стрелка: шеврон 12">
                <a:extLst>
                  <a:ext uri="{FF2B5EF4-FFF2-40B4-BE49-F238E27FC236}">
                    <a16:creationId xmlns:a16="http://schemas.microsoft.com/office/drawing/2014/main" id="{84C8827F-079B-4969-AE40-0CB9B00D2FAC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Стрелка: шеврон 13">
                <a:extLst>
                  <a:ext uri="{FF2B5EF4-FFF2-40B4-BE49-F238E27FC236}">
                    <a16:creationId xmlns:a16="http://schemas.microsoft.com/office/drawing/2014/main" id="{CD0E83BD-875F-4ABD-9494-2E3A7E2BA4BE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Равнобедренный треугольник 10">
              <a:extLst>
                <a:ext uri="{FF2B5EF4-FFF2-40B4-BE49-F238E27FC236}">
                  <a16:creationId xmlns:a16="http://schemas.microsoft.com/office/drawing/2014/main" id="{AC8A2515-C335-4939-B462-C9994352321E}"/>
                </a:ext>
              </a:extLst>
            </p:cNvPr>
            <p:cNvSpPr/>
            <p:nvPr/>
          </p:nvSpPr>
          <p:spPr>
            <a:xfrm rot="16200000">
              <a:off x="8685797" y="3351797"/>
              <a:ext cx="916405" cy="6096000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Равнобедренный треугольник 11">
              <a:extLst>
                <a:ext uri="{FF2B5EF4-FFF2-40B4-BE49-F238E27FC236}">
                  <a16:creationId xmlns:a16="http://schemas.microsoft.com/office/drawing/2014/main" id="{6EF1F2B9-8479-4617-9E99-9C690B73B4D2}"/>
                </a:ext>
              </a:extLst>
            </p:cNvPr>
            <p:cNvSpPr/>
            <p:nvPr/>
          </p:nvSpPr>
          <p:spPr>
            <a:xfrm rot="5400000">
              <a:off x="2589795" y="3351799"/>
              <a:ext cx="916400" cy="609600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2CA6109-226A-4CE3-B5FD-CBB23065AD17}"/>
              </a:ext>
            </a:extLst>
          </p:cNvPr>
          <p:cNvSpPr/>
          <p:nvPr/>
        </p:nvSpPr>
        <p:spPr>
          <a:xfrm>
            <a:off x="-7" y="-20344874"/>
            <a:ext cx="12192000" cy="668896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40F7D58-7B71-4EC0-BA44-D9255DED00DB}"/>
              </a:ext>
            </a:extLst>
          </p:cNvPr>
          <p:cNvGrpSpPr/>
          <p:nvPr/>
        </p:nvGrpSpPr>
        <p:grpSpPr>
          <a:xfrm>
            <a:off x="-5" y="-16599131"/>
            <a:ext cx="12192006" cy="2943228"/>
            <a:chOff x="-5" y="3585573"/>
            <a:chExt cx="12192006" cy="3272430"/>
          </a:xfrm>
          <a:solidFill>
            <a:schemeClr val="bg2">
              <a:lumMod val="50000"/>
            </a:schemeClr>
          </a:solidFill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4FED57C8-A4D8-4034-85B2-6CA920A75D25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20" name="Стрелка: шеврон 19">
                <a:extLst>
                  <a:ext uri="{FF2B5EF4-FFF2-40B4-BE49-F238E27FC236}">
                    <a16:creationId xmlns:a16="http://schemas.microsoft.com/office/drawing/2014/main" id="{8078231E-4239-41DC-849D-0AF80647A609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Стрелка: шеврон 20">
                <a:extLst>
                  <a:ext uri="{FF2B5EF4-FFF2-40B4-BE49-F238E27FC236}">
                    <a16:creationId xmlns:a16="http://schemas.microsoft.com/office/drawing/2014/main" id="{F61E70FD-21E2-4260-911C-DF86CC98CD7D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Равнобедренный треугольник 17">
              <a:extLst>
                <a:ext uri="{FF2B5EF4-FFF2-40B4-BE49-F238E27FC236}">
                  <a16:creationId xmlns:a16="http://schemas.microsoft.com/office/drawing/2014/main" id="{E2A2D9E7-4D74-474C-ACF1-CE67DF01F72D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Равнобедренный треугольник 18">
              <a:extLst>
                <a:ext uri="{FF2B5EF4-FFF2-40B4-BE49-F238E27FC236}">
                  <a16:creationId xmlns:a16="http://schemas.microsoft.com/office/drawing/2014/main" id="{5DD982DC-4E5C-4A92-BCD4-2BC0738C4611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7332656-4723-4FC6-A74F-949207B79C8E}"/>
              </a:ext>
            </a:extLst>
          </p:cNvPr>
          <p:cNvSpPr/>
          <p:nvPr/>
        </p:nvSpPr>
        <p:spPr>
          <a:xfrm>
            <a:off x="0" y="-13655907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050795A-6162-40F5-ACBC-AD8E8D4E050E}"/>
              </a:ext>
            </a:extLst>
          </p:cNvPr>
          <p:cNvGrpSpPr/>
          <p:nvPr/>
        </p:nvGrpSpPr>
        <p:grpSpPr>
          <a:xfrm>
            <a:off x="-5" y="-9741132"/>
            <a:ext cx="12192006" cy="2943228"/>
            <a:chOff x="-5" y="3585573"/>
            <a:chExt cx="12192006" cy="3272430"/>
          </a:xfrm>
          <a:solidFill>
            <a:schemeClr val="bg2">
              <a:lumMod val="25000"/>
            </a:schemeClr>
          </a:solidFill>
        </p:grpSpPr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323173AE-A99F-4B25-82C8-55FECDE89CD3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27" name="Стрелка: шеврон 26">
                <a:extLst>
                  <a:ext uri="{FF2B5EF4-FFF2-40B4-BE49-F238E27FC236}">
                    <a16:creationId xmlns:a16="http://schemas.microsoft.com/office/drawing/2014/main" id="{EA160253-E0DA-4438-96CF-230DE8C5EE3E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Стрелка: шеврон 27">
                <a:extLst>
                  <a:ext uri="{FF2B5EF4-FFF2-40B4-BE49-F238E27FC236}">
                    <a16:creationId xmlns:a16="http://schemas.microsoft.com/office/drawing/2014/main" id="{C7E9C312-B03B-42DC-A9B1-BBB7A3E54D85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Равнобедренный треугольник 24">
              <a:extLst>
                <a:ext uri="{FF2B5EF4-FFF2-40B4-BE49-F238E27FC236}">
                  <a16:creationId xmlns:a16="http://schemas.microsoft.com/office/drawing/2014/main" id="{37D979AB-170A-467E-B044-37AFB3C04946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Равнобедренный треугольник 25">
              <a:extLst>
                <a:ext uri="{FF2B5EF4-FFF2-40B4-BE49-F238E27FC236}">
                  <a16:creationId xmlns:a16="http://schemas.microsoft.com/office/drawing/2014/main" id="{11542C96-D488-4ED7-BD14-3EB6769FD1A0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A57BCAC-1270-4378-BC86-7DA97BC33A51}"/>
              </a:ext>
            </a:extLst>
          </p:cNvPr>
          <p:cNvSpPr/>
          <p:nvPr/>
        </p:nvSpPr>
        <p:spPr>
          <a:xfrm>
            <a:off x="0" y="-6797907"/>
            <a:ext cx="12191993" cy="68579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C232059-9790-48FA-A6BE-F9BDD887C10A}"/>
              </a:ext>
            </a:extLst>
          </p:cNvPr>
          <p:cNvGrpSpPr/>
          <p:nvPr/>
        </p:nvGrpSpPr>
        <p:grpSpPr>
          <a:xfrm>
            <a:off x="0" y="-2883136"/>
            <a:ext cx="12192006" cy="2943228"/>
            <a:chOff x="-5" y="3585573"/>
            <a:chExt cx="12192006" cy="3272430"/>
          </a:xfrm>
          <a:solidFill>
            <a:schemeClr val="bg2">
              <a:lumMod val="10000"/>
            </a:schemeClr>
          </a:solidFill>
        </p:grpSpPr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0D701C38-FEB1-4A77-BC8F-861A428BD98B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34" name="Стрелка: шеврон 33">
                <a:extLst>
                  <a:ext uri="{FF2B5EF4-FFF2-40B4-BE49-F238E27FC236}">
                    <a16:creationId xmlns:a16="http://schemas.microsoft.com/office/drawing/2014/main" id="{5C718FA2-D7D0-4702-94AC-80B32450750C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Стрелка: шеврон 34">
                <a:extLst>
                  <a:ext uri="{FF2B5EF4-FFF2-40B4-BE49-F238E27FC236}">
                    <a16:creationId xmlns:a16="http://schemas.microsoft.com/office/drawing/2014/main" id="{D75186F3-21BA-415C-A778-39B2E5FEEF72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Равнобедренный треугольник 31">
              <a:extLst>
                <a:ext uri="{FF2B5EF4-FFF2-40B4-BE49-F238E27FC236}">
                  <a16:creationId xmlns:a16="http://schemas.microsoft.com/office/drawing/2014/main" id="{822103A1-0B46-4841-9F2E-509A7E3FF551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Равнобедренный треугольник 32">
              <a:extLst>
                <a:ext uri="{FF2B5EF4-FFF2-40B4-BE49-F238E27FC236}">
                  <a16:creationId xmlns:a16="http://schemas.microsoft.com/office/drawing/2014/main" id="{F2AEA636-2AF9-4AA5-83A5-CB12586B3759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F87B64E-473A-4D50-962E-51660A31D74D}"/>
              </a:ext>
            </a:extLst>
          </p:cNvPr>
          <p:cNvSpPr/>
          <p:nvPr/>
        </p:nvSpPr>
        <p:spPr>
          <a:xfrm>
            <a:off x="7" y="0"/>
            <a:ext cx="12191993" cy="68579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8DF6B0-CDB5-4971-B58A-17FB1BC48BF9}"/>
              </a:ext>
            </a:extLst>
          </p:cNvPr>
          <p:cNvSpPr txBox="1"/>
          <p:nvPr/>
        </p:nvSpPr>
        <p:spPr>
          <a:xfrm>
            <a:off x="472918" y="-19492900"/>
            <a:ext cx="5150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Воспроизводство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C7AF83-D488-42DF-BF71-53B6D320C0F8}"/>
              </a:ext>
            </a:extLst>
          </p:cNvPr>
          <p:cNvSpPr txBox="1"/>
          <p:nvPr/>
        </p:nvSpPr>
        <p:spPr>
          <a:xfrm>
            <a:off x="1324389" y="-13335615"/>
            <a:ext cx="9543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Пространственное распределение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FD7965-222A-438F-8E77-9D7AD21C2B99}"/>
              </a:ext>
            </a:extLst>
          </p:cNvPr>
          <p:cNvSpPr txBox="1"/>
          <p:nvPr/>
        </p:nvSpPr>
        <p:spPr>
          <a:xfrm>
            <a:off x="4516922" y="973271"/>
            <a:ext cx="7675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Конкурентное исключение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E664CA-0540-4137-B8A8-39D2FD501CAA}"/>
                  </a:ext>
                </a:extLst>
              </p:cNvPr>
              <p:cNvSpPr txBox="1"/>
              <p:nvPr/>
            </p:nvSpPr>
            <p:spPr>
              <a:xfrm>
                <a:off x="472918" y="-18761695"/>
                <a:ext cx="6560457" cy="844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0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Число семян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sz="20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произведенных сорняком линейно зависит от его текущей приспособленности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E664CA-0540-4137-B8A8-39D2FD501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18" y="-18761695"/>
                <a:ext cx="6560457" cy="8449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C73B21-6131-44B1-BC7A-3B482AFEFDD4}"/>
                  </a:ext>
                </a:extLst>
              </p:cNvPr>
              <p:cNvSpPr txBox="1"/>
              <p:nvPr/>
            </p:nvSpPr>
            <p:spPr>
              <a:xfrm>
                <a:off x="1817610" y="-17820706"/>
                <a:ext cx="7610921" cy="1669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2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ru-RU" sz="3200" b="0" i="1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200" b="0" i="1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sSubSup>
                          <m:sSubSupPr>
                            <m:ctrlPr>
                              <a:rPr lang="ru-RU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  <m:sSubSup>
                          <m:sSubSupPr>
                            <m:ctrlPr>
                              <a:rPr lang="ru-RU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- минимальное и максимальное число произведенных семян на каждой итерации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C73B21-6131-44B1-BC7A-3B482AFEF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10" y="-17820706"/>
                <a:ext cx="7610921" cy="1669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9E1AAA0-97F3-48DF-9A03-8E44225DE394}"/>
              </a:ext>
            </a:extLst>
          </p:cNvPr>
          <p:cNvSpPr txBox="1"/>
          <p:nvPr/>
        </p:nvSpPr>
        <p:spPr>
          <a:xfrm>
            <a:off x="555124" y="-12538532"/>
            <a:ext cx="792359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Семена распределяем в окрестности родительского растения в соответствии с нормальным законом распределения: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8781706-5F6D-427F-ABEC-E4FC1F362040}"/>
                  </a:ext>
                </a:extLst>
              </p:cNvPr>
              <p:cNvSpPr txBox="1"/>
              <p:nvPr/>
            </p:nvSpPr>
            <p:spPr>
              <a:xfrm>
                <a:off x="1536095" y="-11219844"/>
                <a:ext cx="8159003" cy="2297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Зависит от текущего номера поколения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t,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уменьшаясь с ростом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t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по формуле</a:t>
                </a:r>
                <a:endParaRPr lang="en-US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ru-R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ru-R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где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- начальное и конечное значения стандартного отклонения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8781706-5F6D-427F-ABEC-E4FC1F36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095" y="-11219844"/>
                <a:ext cx="8159003" cy="2297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01928E-15BC-497A-8688-6F9AFDDC178D}"/>
                  </a:ext>
                </a:extLst>
              </p:cNvPr>
              <p:cNvSpPr txBox="1"/>
              <p:nvPr/>
            </p:nvSpPr>
            <p:spPr>
              <a:xfrm>
                <a:off x="2496887" y="-11832337"/>
                <a:ext cx="7198211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ru-RU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[1: 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ru-RU" sz="20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01928E-15BC-497A-8688-6F9AFDDC1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87" y="-11832337"/>
                <a:ext cx="7198211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BCBD575-5E82-4DBA-A481-88AFDD8F10EB}"/>
                  </a:ext>
                </a:extLst>
              </p:cNvPr>
              <p:cNvSpPr txBox="1"/>
              <p:nvPr/>
            </p:nvSpPr>
            <p:spPr>
              <a:xfrm>
                <a:off x="2016490" y="2241102"/>
                <a:ext cx="8159003" cy="2911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</a:ln>
                    <a:solidFill>
                      <a:prstClr val="white"/>
                    </a:solidFill>
                    <a:latin typeface="Ramona" pitchFamily="2" charset="0"/>
                    <a:cs typeface="Ramona" pitchFamily="2" charset="0"/>
                  </a:rPr>
                  <a:t>Обозначим</a:t>
                </a:r>
                <a:r>
                  <a:rPr lang="en-US" sz="2400" dirty="0">
                    <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</a:ln>
                    <a:solidFill>
                      <a:prstClr val="white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𝒊</m:t>
                        </m:r>
                      </m:sub>
                      <m:sup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𝒔</m:t>
                        </m:r>
                      </m:sup>
                    </m:sSubSup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популяцию сорняков родителя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Тогда до достижения всей популяцией сорняков своего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max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размера, равного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 ,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новую популяцию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S’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Формируем следующим образом:</a:t>
                </a:r>
                <a:endParaRPr lang="en-US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⋃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</m:e>
                        </m:nary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Уничтожаем менее приспособленных после достижения размера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до достижения размера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</a:t>
                </a:r>
                <a:endParaRPr lang="ru-RU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BCBD575-5E82-4DBA-A481-88AFDD8F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490" y="2241102"/>
                <a:ext cx="8159003" cy="29119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485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B93F1B-0825-43F3-9A1E-E5C4C32C831F}"/>
              </a:ext>
            </a:extLst>
          </p:cNvPr>
          <p:cNvSpPr/>
          <p:nvPr/>
        </p:nvSpPr>
        <p:spPr>
          <a:xfrm>
            <a:off x="-1" y="3429000"/>
            <a:ext cx="12192001" cy="3429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2000">
                <a:schemeClr val="tx1">
                  <a:alpha val="8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69B2D3-DADA-4C18-8DA7-63EC2E6AB39C}"/>
              </a:ext>
            </a:extLst>
          </p:cNvPr>
          <p:cNvSpPr txBox="1"/>
          <p:nvPr/>
        </p:nvSpPr>
        <p:spPr>
          <a:xfrm>
            <a:off x="2128981" y="3758228"/>
            <a:ext cx="7934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spc="300" dirty="0">
                <a:ln w="15875">
                  <a:solidFill>
                    <a:srgbClr val="B69486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Оказывается, что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6C07DB8-F251-4C46-9289-AD891C5B58F2}"/>
              </a:ext>
            </a:extLst>
          </p:cNvPr>
          <p:cNvGrpSpPr/>
          <p:nvPr/>
        </p:nvGrpSpPr>
        <p:grpSpPr>
          <a:xfrm>
            <a:off x="2848097" y="4866224"/>
            <a:ext cx="6495803" cy="2215991"/>
            <a:chOff x="2848097" y="4856693"/>
            <a:chExt cx="6495803" cy="22159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EC1F39-8AF9-4236-B9CE-82ED292E12C4}"/>
                </a:ext>
              </a:extLst>
            </p:cNvPr>
            <p:cNvSpPr txBox="1"/>
            <p:nvPr/>
          </p:nvSpPr>
          <p:spPr>
            <a:xfrm>
              <a:off x="2848097" y="4856693"/>
              <a:ext cx="649580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chemeClr val="bg1">
                      <a:lumMod val="95000"/>
                      <a:alpha val="70000"/>
                    </a:schemeClr>
                  </a:solidFill>
                </a:rPr>
                <a:t>У сорнякового алгоритма оптимизации можно настроить не только ранее упомянутые свойства, но и выбрать один из двух типов естественного отбора!</a:t>
              </a:r>
            </a:p>
            <a:p>
              <a:r>
                <a:rPr lang="ru-RU" sz="2400" b="1" dirty="0">
                  <a:solidFill>
                    <a:schemeClr val="bg1">
                      <a:lumMod val="95000"/>
                      <a:alpha val="70000"/>
                    </a:schemeClr>
                  </a:solidFill>
                </a:rPr>
                <a:t>Рассмотрим оба на следующем слайде!</a:t>
              </a:r>
            </a:p>
            <a:p>
              <a:endParaRPr lang="ru-RU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A342B8D-3FF9-442A-841C-2EA6BA8CFAA8}"/>
                </a:ext>
              </a:extLst>
            </p:cNvPr>
            <p:cNvCxnSpPr>
              <a:cxnSpLocks/>
            </p:cNvCxnSpPr>
            <p:nvPr/>
          </p:nvCxnSpPr>
          <p:spPr>
            <a:xfrm>
              <a:off x="2848097" y="4866224"/>
              <a:ext cx="0" cy="1839376"/>
            </a:xfrm>
            <a:prstGeom prst="line">
              <a:avLst/>
            </a:prstGeom>
            <a:ln w="1270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EE9C8E3-0E4A-4699-8142-2F7A8E71DD49}"/>
              </a:ext>
            </a:extLst>
          </p:cNvPr>
          <p:cNvSpPr/>
          <p:nvPr/>
        </p:nvSpPr>
        <p:spPr>
          <a:xfrm>
            <a:off x="0" y="0"/>
            <a:ext cx="12192001" cy="343922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9000">
                <a:schemeClr val="tx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793A5-6194-44F2-8DB4-698215B26938}"/>
              </a:ext>
            </a:extLst>
          </p:cNvPr>
          <p:cNvSpPr txBox="1"/>
          <p:nvPr/>
        </p:nvSpPr>
        <p:spPr>
          <a:xfrm>
            <a:off x="1285577" y="0"/>
            <a:ext cx="9620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b="1" spc="300" dirty="0">
                <a:ln w="19050">
                  <a:solidFill>
                    <a:srgbClr val="925246"/>
                  </a:solidFill>
                </a:ln>
                <a:solidFill>
                  <a:schemeClr val="bg1"/>
                </a:solidFill>
                <a:latin typeface="Haettenschweiler" panose="020B0706040902060204" pitchFamily="34" charset="0"/>
              </a:rPr>
              <a:t>Настройки алгоритма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D2D4F-FB03-43F1-AF86-B904EEC76E70}"/>
              </a:ext>
            </a:extLst>
          </p:cNvPr>
          <p:cNvSpPr txBox="1"/>
          <p:nvPr/>
        </p:nvSpPr>
        <p:spPr>
          <a:xfrm>
            <a:off x="-4667252" y="1343025"/>
            <a:ext cx="466724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latin typeface="Arial Black" panose="020B0A04020102020204" pitchFamily="34" charset="0"/>
              </a:rPr>
              <a:t>r - </a:t>
            </a:r>
            <a:r>
              <a:rPr lang="ru-RU" sz="320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latin typeface="Arial Black" panose="020B0A04020102020204" pitchFamily="34" charset="0"/>
              </a:rPr>
              <a:t>отбор</a:t>
            </a:r>
            <a:endParaRPr lang="ru-RU" sz="3200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Девизом r-отбора является фраза </a:t>
            </a:r>
            <a:r>
              <a:rPr lang="en-US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“</a:t>
            </a:r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Живи быстро, размножайся быстро, умирай молодым</a:t>
            </a:r>
            <a:r>
              <a:rPr lang="en-US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”</a:t>
            </a:r>
            <a:endParaRPr lang="ru-RU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endParaRPr lang="ru-RU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latin typeface="Arial Black" panose="020B0A04020102020204" pitchFamily="34" charset="0"/>
            </a:endParaRPr>
          </a:p>
          <a:p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Данный тип отбора необходим для успеха в непредсказуемой окружающей среде.</a:t>
            </a:r>
          </a:p>
          <a:p>
            <a:endParaRPr lang="ru-RU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r>
              <a:rPr lang="ru-RU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latin typeface="Arial Black" panose="020B0A04020102020204" pitchFamily="34" charset="0"/>
              </a:rPr>
              <a:t>П</a:t>
            </a:r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редпочтительны:</a:t>
            </a:r>
          </a:p>
          <a:p>
            <a:endParaRPr lang="ru-RU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высокая плодовитость, маленький размер семян приспособленность к рассеиванию их на большое расстояние</a:t>
            </a:r>
            <a:endParaRPr lang="ru-RU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37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A12BFF-8785-4A3A-81DD-6AAE99F84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262"/>
          <a:stretch/>
        </p:blipFill>
        <p:spPr>
          <a:xfrm>
            <a:off x="-1" y="0"/>
            <a:ext cx="521062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DE2F3A-D614-42D6-9C2B-07FD7037F486}"/>
              </a:ext>
            </a:extLst>
          </p:cNvPr>
          <p:cNvSpPr txBox="1"/>
          <p:nvPr/>
        </p:nvSpPr>
        <p:spPr>
          <a:xfrm>
            <a:off x="271688" y="1343025"/>
            <a:ext cx="466724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latin typeface="Arial Black" panose="020B0A04020102020204" pitchFamily="34" charset="0"/>
              </a:rPr>
              <a:t>r - </a:t>
            </a:r>
            <a:r>
              <a:rPr lang="ru-RU" sz="320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latin typeface="Arial Black" panose="020B0A04020102020204" pitchFamily="34" charset="0"/>
              </a:rPr>
              <a:t>отбор</a:t>
            </a:r>
            <a:endParaRPr lang="ru-RU" sz="3200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Девизом r-отбора является фраза </a:t>
            </a:r>
            <a:r>
              <a:rPr lang="en-US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“</a:t>
            </a:r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Живи быстро, размножайся быстро, умирай молодым</a:t>
            </a:r>
            <a:r>
              <a:rPr lang="en-US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”</a:t>
            </a:r>
            <a:endParaRPr lang="ru-RU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endParaRPr lang="ru-RU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latin typeface="Arial Black" panose="020B0A04020102020204" pitchFamily="34" charset="0"/>
            </a:endParaRPr>
          </a:p>
          <a:p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Данный тип отбора необходим для успеха в непредсказуемой окружающей среде.</a:t>
            </a:r>
          </a:p>
          <a:p>
            <a:endParaRPr lang="ru-RU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r>
              <a:rPr lang="ru-RU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latin typeface="Arial Black" panose="020B0A04020102020204" pitchFamily="34" charset="0"/>
              </a:rPr>
              <a:t>П</a:t>
            </a:r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редпочтительны:</a:t>
            </a:r>
          </a:p>
          <a:p>
            <a:endParaRPr lang="ru-RU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высокая плодовитость</a:t>
            </a:r>
          </a:p>
          <a:p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маленький размер семян приспособленность к рассеиванию их на большое расстояние</a:t>
            </a:r>
            <a:endParaRPr lang="ru-RU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2E284AD-47B4-4B67-AC12-FB7AD502AE27}"/>
              </a:ext>
            </a:extLst>
          </p:cNvPr>
          <p:cNvSpPr/>
          <p:nvPr/>
        </p:nvSpPr>
        <p:spPr>
          <a:xfrm>
            <a:off x="12192000" y="0"/>
            <a:ext cx="578167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0000">
                <a:schemeClr val="tx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9E357-3A28-4937-BE10-63407C000793}"/>
              </a:ext>
            </a:extLst>
          </p:cNvPr>
          <p:cNvSpPr txBox="1"/>
          <p:nvPr/>
        </p:nvSpPr>
        <p:spPr>
          <a:xfrm>
            <a:off x="12833350" y="920621"/>
            <a:ext cx="5140325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3200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К-отбор</a:t>
            </a:r>
          </a:p>
          <a:p>
            <a:pPr algn="r"/>
            <a:endParaRPr lang="ru-RU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atin typeface="Arial Black" panose="020B0A04020102020204" pitchFamily="34" charset="0"/>
            </a:endParaRPr>
          </a:p>
          <a:p>
            <a:pPr algn="r"/>
            <a:r>
              <a:rPr lang="ru-RU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atin typeface="Arial Black" panose="020B0A04020102020204" pitchFamily="34" charset="0"/>
              </a:rPr>
              <a:t>И</a:t>
            </a:r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спользует принцип </a:t>
            </a:r>
            <a:r>
              <a:rPr lang="en-US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“</a:t>
            </a:r>
            <a:r>
              <a:rPr lang="ru-RU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atin typeface="Arial Black" panose="020B0A04020102020204" pitchFamily="34" charset="0"/>
              </a:rPr>
              <a:t>Ж</a:t>
            </a:r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иви медленно, размножайся медленно, умирай в старости</a:t>
            </a:r>
            <a:r>
              <a:rPr lang="en-US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”</a:t>
            </a:r>
            <a:endParaRPr lang="ru-RU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atin typeface="Arial Black" panose="020B0A04020102020204" pitchFamily="34" charset="0"/>
            </a:endParaRPr>
          </a:p>
          <a:p>
            <a:pPr algn="r"/>
            <a:endParaRPr lang="ru-RU" b="0" i="0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effectLst/>
              <a:latin typeface="Arial Black" panose="020B0A04020102020204" pitchFamily="34" charset="0"/>
            </a:endParaRPr>
          </a:p>
          <a:p>
            <a:pPr algn="r"/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Этот тип отбора необходим для успеха в стабильной окружающей среде, когда вероятно тяжелое соперничество за ограниченные ресурсы.</a:t>
            </a:r>
          </a:p>
          <a:p>
            <a:pPr algn="r"/>
            <a:endParaRPr lang="ru-RU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atin typeface="Arial Black" panose="020B0A04020102020204" pitchFamily="34" charset="0"/>
            </a:endParaRPr>
          </a:p>
          <a:p>
            <a:pPr algn="r"/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Предпочтительны:</a:t>
            </a:r>
          </a:p>
          <a:p>
            <a:pPr algn="r"/>
            <a:endParaRPr lang="ru-RU" b="0" i="0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effectLst/>
              <a:latin typeface="Arial Black" panose="020B0A04020102020204" pitchFamily="34" charset="0"/>
            </a:endParaRPr>
          </a:p>
          <a:p>
            <a:pPr algn="r"/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большой размер семян</a:t>
            </a:r>
          </a:p>
          <a:p>
            <a:pPr algn="r"/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длинная жизнь</a:t>
            </a:r>
          </a:p>
          <a:p>
            <a:pPr algn="r"/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небольшое потомство</a:t>
            </a:r>
            <a:endParaRPr lang="ru-RU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36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847FE4D-0620-4544-A008-556D0E674EF4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0000">
                <a:schemeClr val="tx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1CD29-A0CC-46A7-9D55-125BC5FE1B5F}"/>
              </a:ext>
            </a:extLst>
          </p:cNvPr>
          <p:cNvSpPr txBox="1"/>
          <p:nvPr/>
        </p:nvSpPr>
        <p:spPr>
          <a:xfrm>
            <a:off x="6873875" y="920621"/>
            <a:ext cx="5140325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3200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К-отбор</a:t>
            </a:r>
          </a:p>
          <a:p>
            <a:pPr algn="r"/>
            <a:endParaRPr lang="ru-RU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atin typeface="Arial Black" panose="020B0A04020102020204" pitchFamily="34" charset="0"/>
            </a:endParaRPr>
          </a:p>
          <a:p>
            <a:pPr algn="r"/>
            <a:r>
              <a:rPr lang="ru-RU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atin typeface="Arial Black" panose="020B0A04020102020204" pitchFamily="34" charset="0"/>
              </a:rPr>
              <a:t>И</a:t>
            </a:r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спользует принцип </a:t>
            </a:r>
            <a:r>
              <a:rPr lang="en-US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“</a:t>
            </a:r>
            <a:r>
              <a:rPr lang="ru-RU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atin typeface="Arial Black" panose="020B0A04020102020204" pitchFamily="34" charset="0"/>
              </a:rPr>
              <a:t>Ж</a:t>
            </a:r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иви медленно, размножайся медленно, умирай в старости</a:t>
            </a:r>
            <a:r>
              <a:rPr lang="en-US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”</a:t>
            </a:r>
            <a:endParaRPr lang="ru-RU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atin typeface="Arial Black" panose="020B0A04020102020204" pitchFamily="34" charset="0"/>
            </a:endParaRPr>
          </a:p>
          <a:p>
            <a:pPr algn="r"/>
            <a:endParaRPr lang="ru-RU" b="0" i="0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effectLst/>
              <a:latin typeface="Arial Black" panose="020B0A04020102020204" pitchFamily="34" charset="0"/>
            </a:endParaRPr>
          </a:p>
          <a:p>
            <a:pPr algn="r"/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Этот тип отбора необходим для успеха в стабильной окружающей среде, когда вероятно тяжелое соперничество за ограниченные ресурсы.</a:t>
            </a:r>
          </a:p>
          <a:p>
            <a:pPr algn="r"/>
            <a:endParaRPr lang="ru-RU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atin typeface="Arial Black" panose="020B0A04020102020204" pitchFamily="34" charset="0"/>
            </a:endParaRPr>
          </a:p>
          <a:p>
            <a:pPr algn="r"/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Предпочтительны:</a:t>
            </a:r>
          </a:p>
          <a:p>
            <a:pPr algn="r"/>
            <a:endParaRPr lang="ru-RU" b="0" i="0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effectLst/>
              <a:latin typeface="Arial Black" panose="020B0A04020102020204" pitchFamily="34" charset="0"/>
            </a:endParaRPr>
          </a:p>
          <a:p>
            <a:pPr algn="r"/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большой размер семян</a:t>
            </a:r>
          </a:p>
          <a:p>
            <a:pPr algn="r"/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длинная жизнь</a:t>
            </a:r>
          </a:p>
          <a:p>
            <a:pPr algn="r"/>
            <a:r>
              <a:rPr lang="ru-RU" b="0" i="0" dirty="0">
                <a:ln w="3175">
                  <a:noFill/>
                </a:ln>
                <a:gradFill flip="none" rotWithShape="1">
                  <a:gsLst>
                    <a:gs pos="0">
                      <a:srgbClr val="503D63">
                        <a:lumMod val="90000"/>
                        <a:lumOff val="10000"/>
                        <a:alpha val="70000"/>
                      </a:srgbClr>
                    </a:gs>
                    <a:gs pos="16000">
                      <a:srgbClr val="F9EAC9">
                        <a:alpha val="75000"/>
                      </a:srgbClr>
                    </a:gs>
                    <a:gs pos="88000">
                      <a:schemeClr val="tx1">
                        <a:lumMod val="65000"/>
                        <a:lumOff val="35000"/>
                      </a:schemeClr>
                    </a:gs>
                    <a:gs pos="73000">
                      <a:schemeClr val="tx1">
                        <a:lumMod val="75000"/>
                        <a:lumOff val="25000"/>
                      </a:schemeClr>
                    </a:gs>
                    <a:gs pos="54000">
                      <a:srgbClr val="578668">
                        <a:alpha val="70000"/>
                      </a:srgbClr>
                    </a:gs>
                    <a:gs pos="34000">
                      <a:srgbClr val="F9C03F">
                        <a:alpha val="74000"/>
                      </a:srgb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 Black" panose="020B0A04020102020204" pitchFamily="34" charset="0"/>
              </a:rPr>
              <a:t>небольшое потомство</a:t>
            </a:r>
            <a:endParaRPr lang="ru-RU" dirty="0">
              <a:ln w="3175">
                <a:noFill/>
              </a:ln>
              <a:gradFill flip="none" rotWithShape="1">
                <a:gsLst>
                  <a:gs pos="0">
                    <a:srgbClr val="503D63">
                      <a:lumMod val="90000"/>
                      <a:lumOff val="10000"/>
                      <a:alpha val="70000"/>
                    </a:srgbClr>
                  </a:gs>
                  <a:gs pos="16000">
                    <a:srgbClr val="F9EAC9">
                      <a:alpha val="75000"/>
                    </a:srgb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  <a:gs pos="73000">
                    <a:schemeClr val="tx1">
                      <a:lumMod val="75000"/>
                      <a:lumOff val="25000"/>
                    </a:schemeClr>
                  </a:gs>
                  <a:gs pos="54000">
                    <a:srgbClr val="578668">
                      <a:alpha val="70000"/>
                    </a:srgbClr>
                  </a:gs>
                  <a:gs pos="34000">
                    <a:srgbClr val="F9C03F">
                      <a:alpha val="74000"/>
                    </a:srgb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atin typeface="Arial Black" panose="020B0A040201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03F85C-F559-4D9B-A207-C681A0B36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262"/>
          <a:stretch/>
        </p:blipFill>
        <p:spPr>
          <a:xfrm>
            <a:off x="-5210629" y="0"/>
            <a:ext cx="521062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A546E7-0350-4E64-B97E-499EB683DCEB}"/>
              </a:ext>
            </a:extLst>
          </p:cNvPr>
          <p:cNvSpPr txBox="1"/>
          <p:nvPr/>
        </p:nvSpPr>
        <p:spPr>
          <a:xfrm>
            <a:off x="-4938940" y="1343025"/>
            <a:ext cx="466724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latin typeface="Arial Black" panose="020B0A04020102020204" pitchFamily="34" charset="0"/>
              </a:rPr>
              <a:t>r - </a:t>
            </a:r>
            <a:r>
              <a:rPr lang="ru-RU" sz="320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latin typeface="Arial Black" panose="020B0A04020102020204" pitchFamily="34" charset="0"/>
              </a:rPr>
              <a:t>отбор</a:t>
            </a:r>
            <a:endParaRPr lang="ru-RU" sz="3200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Девизом r-отбора является фраза </a:t>
            </a:r>
            <a:r>
              <a:rPr lang="en-US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“</a:t>
            </a:r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Живи быстро, размножайся быстро, умирай молодым</a:t>
            </a:r>
            <a:r>
              <a:rPr lang="en-US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”</a:t>
            </a:r>
            <a:endParaRPr lang="ru-RU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endParaRPr lang="ru-RU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latin typeface="Arial Black" panose="020B0A04020102020204" pitchFamily="34" charset="0"/>
            </a:endParaRPr>
          </a:p>
          <a:p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Данный тип отбора необходим для успеха в непредсказуемой окружающей среде.</a:t>
            </a:r>
          </a:p>
          <a:p>
            <a:endParaRPr lang="ru-RU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r>
              <a:rPr lang="ru-RU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latin typeface="Arial Black" panose="020B0A04020102020204" pitchFamily="34" charset="0"/>
              </a:rPr>
              <a:t>П</a:t>
            </a:r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редпочтительны:</a:t>
            </a:r>
          </a:p>
          <a:p>
            <a:endParaRPr lang="ru-RU" i="0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effectLst/>
              <a:latin typeface="Arial Black" panose="020B0A04020102020204" pitchFamily="34" charset="0"/>
            </a:endParaRPr>
          </a:p>
          <a:p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высокая плодовитость</a:t>
            </a:r>
          </a:p>
          <a:p>
            <a:r>
              <a:rPr lang="ru-RU" i="0" dirty="0">
                <a:ln w="6350">
                  <a:solidFill>
                    <a:srgbClr val="3E3D39">
                      <a:alpha val="70000"/>
                    </a:srgbClr>
                  </a:solidFill>
                </a:ln>
                <a:solidFill>
                  <a:srgbClr val="B7B4B1">
                    <a:alpha val="90000"/>
                  </a:srgbClr>
                </a:solidFill>
                <a:effectLst/>
                <a:latin typeface="Arial Black" panose="020B0A04020102020204" pitchFamily="34" charset="0"/>
              </a:rPr>
              <a:t>маленький размер семян приспособленность к рассеиванию их на большое расстояние</a:t>
            </a:r>
            <a:endParaRPr lang="ru-RU" dirty="0">
              <a:ln w="6350">
                <a:solidFill>
                  <a:srgbClr val="3E3D39">
                    <a:alpha val="70000"/>
                  </a:srgbClr>
                </a:solidFill>
              </a:ln>
              <a:solidFill>
                <a:srgbClr val="B7B4B1">
                  <a:alpha val="9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06C4E-635B-47A2-893B-4866DBDE08A2}"/>
              </a:ext>
            </a:extLst>
          </p:cNvPr>
          <p:cNvSpPr txBox="1"/>
          <p:nvPr/>
        </p:nvSpPr>
        <p:spPr>
          <a:xfrm>
            <a:off x="590550" y="-17773651"/>
            <a:ext cx="6019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n w="19050">
                  <a:solidFill>
                    <a:srgbClr val="A32E24"/>
                  </a:solidFill>
                </a:ln>
                <a:solidFill>
                  <a:srgbClr val="F0683E"/>
                </a:solidFill>
                <a:latin typeface="Deadpool Movie(RUS BY LYAJKA)" panose="02000500000000000000" pitchFamily="2" charset="2"/>
              </a:rPr>
              <a:t>Тут могут быть ваши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36356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3908BB-4999-472C-BBF6-53CEC1F74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r="28941"/>
          <a:stretch/>
        </p:blipFill>
        <p:spPr>
          <a:xfrm>
            <a:off x="-2476500" y="-2099072"/>
            <a:ext cx="19655366" cy="11056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642CF-FB3B-40AE-9C6A-72E5B3CE0681}"/>
              </a:ext>
            </a:extLst>
          </p:cNvPr>
          <p:cNvSpPr txBox="1"/>
          <p:nvPr/>
        </p:nvSpPr>
        <p:spPr>
          <a:xfrm>
            <a:off x="-2847667" y="-2745403"/>
            <a:ext cx="821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n w="19050">
                  <a:solidFill>
                    <a:srgbClr val="A32E24"/>
                  </a:solidFill>
                </a:ln>
                <a:solidFill>
                  <a:srgbClr val="F0683E"/>
                </a:solidFill>
                <a:latin typeface="Deadpool Movie(RUS BY LYAJKA)" panose="02000500000000000000" pitchFamily="2" charset="2"/>
              </a:rPr>
              <a:t>Спасибо за внимание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0EBB7-C55D-4058-BCE3-1EABBA1BEA72}"/>
              </a:ext>
            </a:extLst>
          </p:cNvPr>
          <p:cNvSpPr txBox="1"/>
          <p:nvPr/>
        </p:nvSpPr>
        <p:spPr>
          <a:xfrm>
            <a:off x="590550" y="514349"/>
            <a:ext cx="6019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n w="19050">
                  <a:solidFill>
                    <a:srgbClr val="A32E24"/>
                  </a:solidFill>
                </a:ln>
                <a:solidFill>
                  <a:srgbClr val="F0683E"/>
                </a:solidFill>
                <a:latin typeface="Deadpool Movie(RUS BY LYAJKA)" panose="02000500000000000000" pitchFamily="2" charset="2"/>
              </a:rPr>
              <a:t>Тут могут быть ваши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420139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3908BB-4999-472C-BBF6-53CEC1F74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1" t="21105" r="13100" b="7836"/>
          <a:stretch/>
        </p:blipFill>
        <p:spPr>
          <a:xfrm>
            <a:off x="-1030817" y="-508000"/>
            <a:ext cx="14507634" cy="8160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6553E3-C129-459D-BC44-6C607E6B2C08}"/>
              </a:ext>
            </a:extLst>
          </p:cNvPr>
          <p:cNvSpPr txBox="1"/>
          <p:nvPr/>
        </p:nvSpPr>
        <p:spPr>
          <a:xfrm>
            <a:off x="-702734" y="1384300"/>
            <a:ext cx="821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n w="19050">
                  <a:solidFill>
                    <a:srgbClr val="A32E24"/>
                  </a:solidFill>
                </a:ln>
                <a:solidFill>
                  <a:srgbClr val="F0683E"/>
                </a:solidFill>
                <a:latin typeface="Deadpool Movie(RUS BY LYAJKA)" panose="02000500000000000000" pitchFamily="2" charset="2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71738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DB3FED-F443-43EF-A0A5-22BF9CF92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721122" y="-580496"/>
            <a:ext cx="17913122" cy="10076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E5E7D0-08BA-4085-B288-12F0CE74F49E}"/>
              </a:ext>
            </a:extLst>
          </p:cNvPr>
          <p:cNvSpPr txBox="1"/>
          <p:nvPr/>
        </p:nvSpPr>
        <p:spPr>
          <a:xfrm>
            <a:off x="-101950795" y="-28143199"/>
            <a:ext cx="218328790" cy="117398798"/>
          </a:xfrm>
          <a:custGeom>
            <a:avLst/>
            <a:gdLst/>
            <a:ahLst/>
            <a:cxnLst/>
            <a:rect l="l" t="t" r="r" b="b"/>
            <a:pathLst>
              <a:path w="12753950" h="6857999">
                <a:moveTo>
                  <a:pt x="6289979" y="6381602"/>
                </a:moveTo>
                <a:lnTo>
                  <a:pt x="6325428" y="6381602"/>
                </a:lnTo>
                <a:lnTo>
                  <a:pt x="6325428" y="6524087"/>
                </a:lnTo>
                <a:lnTo>
                  <a:pt x="6289807" y="6524087"/>
                </a:lnTo>
                <a:close/>
                <a:moveTo>
                  <a:pt x="6238010" y="6303993"/>
                </a:moveTo>
                <a:cubicBezTo>
                  <a:pt x="6210019" y="6303993"/>
                  <a:pt x="6196022" y="6315867"/>
                  <a:pt x="6196022" y="6339614"/>
                </a:cubicBezTo>
                <a:lnTo>
                  <a:pt x="6196022" y="6562805"/>
                </a:lnTo>
                <a:cubicBezTo>
                  <a:pt x="6195907" y="6586438"/>
                  <a:pt x="6209904" y="6598312"/>
                  <a:pt x="6238010" y="6598426"/>
                </a:cubicBezTo>
                <a:lnTo>
                  <a:pt x="6373956" y="6598426"/>
                </a:lnTo>
                <a:cubicBezTo>
                  <a:pt x="6402062" y="6598426"/>
                  <a:pt x="6416115" y="6587642"/>
                  <a:pt x="6416115" y="6566075"/>
                </a:cubicBezTo>
                <a:lnTo>
                  <a:pt x="6416115" y="6336345"/>
                </a:lnTo>
                <a:cubicBezTo>
                  <a:pt x="6416230" y="6315350"/>
                  <a:pt x="6404356" y="6304567"/>
                  <a:pt x="6380494" y="6303993"/>
                </a:cubicBezTo>
                <a:close/>
                <a:moveTo>
                  <a:pt x="6726133" y="6303821"/>
                </a:moveTo>
                <a:lnTo>
                  <a:pt x="6672272" y="6460416"/>
                </a:lnTo>
                <a:lnTo>
                  <a:pt x="6672272" y="6544392"/>
                </a:lnTo>
                <a:lnTo>
                  <a:pt x="6801850" y="6544392"/>
                </a:lnTo>
                <a:lnTo>
                  <a:pt x="6801850" y="6598426"/>
                </a:lnTo>
                <a:lnTo>
                  <a:pt x="6896151" y="6598426"/>
                </a:lnTo>
                <a:lnTo>
                  <a:pt x="6896151" y="6416535"/>
                </a:lnTo>
                <a:lnTo>
                  <a:pt x="6801850" y="6416535"/>
                </a:lnTo>
                <a:lnTo>
                  <a:pt x="6801850" y="6468848"/>
                </a:lnTo>
                <a:lnTo>
                  <a:pt x="6768294" y="6468848"/>
                </a:lnTo>
                <a:lnTo>
                  <a:pt x="6768294" y="6456974"/>
                </a:lnTo>
                <a:lnTo>
                  <a:pt x="6807012" y="6337549"/>
                </a:lnTo>
                <a:lnTo>
                  <a:pt x="6807012" y="6303821"/>
                </a:lnTo>
                <a:close/>
                <a:moveTo>
                  <a:pt x="6434147" y="6303649"/>
                </a:moveTo>
                <a:lnTo>
                  <a:pt x="6434147" y="6337377"/>
                </a:lnTo>
                <a:lnTo>
                  <a:pt x="6450495" y="6375235"/>
                </a:lnTo>
                <a:lnTo>
                  <a:pt x="6559767" y="6375235"/>
                </a:lnTo>
                <a:lnTo>
                  <a:pt x="6559767" y="6393304"/>
                </a:lnTo>
                <a:lnTo>
                  <a:pt x="6456862" y="6446822"/>
                </a:lnTo>
                <a:cubicBezTo>
                  <a:pt x="6441718" y="6453820"/>
                  <a:pt x="6434147" y="6467816"/>
                  <a:pt x="6434147" y="6488810"/>
                </a:cubicBezTo>
                <a:lnTo>
                  <a:pt x="6434147" y="6598426"/>
                </a:lnTo>
                <a:lnTo>
                  <a:pt x="6658026" y="6598426"/>
                </a:lnTo>
                <a:lnTo>
                  <a:pt x="6658026" y="6524775"/>
                </a:lnTo>
                <a:lnTo>
                  <a:pt x="6532406" y="6524775"/>
                </a:lnTo>
                <a:lnTo>
                  <a:pt x="6532406" y="6510836"/>
                </a:lnTo>
                <a:lnTo>
                  <a:pt x="6623437" y="6460932"/>
                </a:lnTo>
                <a:cubicBezTo>
                  <a:pt x="6647644" y="6449345"/>
                  <a:pt x="6659173" y="6428753"/>
                  <a:pt x="6658026" y="6399155"/>
                </a:cubicBezTo>
                <a:lnTo>
                  <a:pt x="6658026" y="6341507"/>
                </a:lnTo>
                <a:cubicBezTo>
                  <a:pt x="6658026" y="6316268"/>
                  <a:pt x="6644661" y="6303649"/>
                  <a:pt x="6617931" y="6303649"/>
                </a:cubicBezTo>
                <a:close/>
                <a:moveTo>
                  <a:pt x="5957897" y="6303649"/>
                </a:moveTo>
                <a:lnTo>
                  <a:pt x="5957897" y="6337377"/>
                </a:lnTo>
                <a:lnTo>
                  <a:pt x="5974245" y="6375235"/>
                </a:lnTo>
                <a:lnTo>
                  <a:pt x="6083517" y="6375235"/>
                </a:lnTo>
                <a:lnTo>
                  <a:pt x="6083517" y="6393304"/>
                </a:lnTo>
                <a:lnTo>
                  <a:pt x="5980612" y="6446822"/>
                </a:lnTo>
                <a:cubicBezTo>
                  <a:pt x="5965469" y="6453820"/>
                  <a:pt x="5957897" y="6467816"/>
                  <a:pt x="5957897" y="6488810"/>
                </a:cubicBezTo>
                <a:lnTo>
                  <a:pt x="5957897" y="6598426"/>
                </a:lnTo>
                <a:lnTo>
                  <a:pt x="6181777" y="6598426"/>
                </a:lnTo>
                <a:lnTo>
                  <a:pt x="6181777" y="6524775"/>
                </a:lnTo>
                <a:lnTo>
                  <a:pt x="6056156" y="6524775"/>
                </a:lnTo>
                <a:lnTo>
                  <a:pt x="6056156" y="6510836"/>
                </a:lnTo>
                <a:lnTo>
                  <a:pt x="6147188" y="6460932"/>
                </a:lnTo>
                <a:cubicBezTo>
                  <a:pt x="6171394" y="6449345"/>
                  <a:pt x="6182923" y="6428753"/>
                  <a:pt x="6181777" y="6399155"/>
                </a:cubicBezTo>
                <a:lnTo>
                  <a:pt x="6181777" y="6341507"/>
                </a:lnTo>
                <a:cubicBezTo>
                  <a:pt x="6181777" y="6316268"/>
                  <a:pt x="6168412" y="6303649"/>
                  <a:pt x="6141681" y="6303649"/>
                </a:cubicBezTo>
                <a:close/>
                <a:moveTo>
                  <a:pt x="6832327" y="6055194"/>
                </a:moveTo>
                <a:lnTo>
                  <a:pt x="6870529" y="6055194"/>
                </a:lnTo>
                <a:lnTo>
                  <a:pt x="6870529" y="6095117"/>
                </a:lnTo>
                <a:lnTo>
                  <a:pt x="6832327" y="6095117"/>
                </a:lnTo>
                <a:close/>
                <a:moveTo>
                  <a:pt x="6070904" y="5952977"/>
                </a:moveTo>
                <a:lnTo>
                  <a:pt x="6106353" y="5952977"/>
                </a:lnTo>
                <a:lnTo>
                  <a:pt x="6106353" y="6095462"/>
                </a:lnTo>
                <a:lnTo>
                  <a:pt x="6070732" y="6095462"/>
                </a:lnTo>
                <a:close/>
                <a:moveTo>
                  <a:pt x="7114282" y="5949191"/>
                </a:moveTo>
                <a:lnTo>
                  <a:pt x="7122542" y="5949191"/>
                </a:lnTo>
                <a:lnTo>
                  <a:pt x="7130974" y="6035405"/>
                </a:lnTo>
                <a:lnTo>
                  <a:pt x="7130974" y="6037126"/>
                </a:lnTo>
                <a:lnTo>
                  <a:pt x="7103785" y="6037126"/>
                </a:lnTo>
                <a:close/>
                <a:moveTo>
                  <a:pt x="6832327" y="5948847"/>
                </a:moveTo>
                <a:lnTo>
                  <a:pt x="6870529" y="5948847"/>
                </a:lnTo>
                <a:lnTo>
                  <a:pt x="6870529" y="5982059"/>
                </a:lnTo>
                <a:lnTo>
                  <a:pt x="6832327" y="5982059"/>
                </a:lnTo>
                <a:close/>
                <a:moveTo>
                  <a:pt x="6018935" y="5875368"/>
                </a:moveTo>
                <a:cubicBezTo>
                  <a:pt x="5990944" y="5875368"/>
                  <a:pt x="5976947" y="5887242"/>
                  <a:pt x="5976947" y="5910989"/>
                </a:cubicBezTo>
                <a:lnTo>
                  <a:pt x="5976947" y="6134180"/>
                </a:lnTo>
                <a:cubicBezTo>
                  <a:pt x="5976832" y="6157813"/>
                  <a:pt x="5990829" y="6169687"/>
                  <a:pt x="6018935" y="6169801"/>
                </a:cubicBezTo>
                <a:lnTo>
                  <a:pt x="6154881" y="6169801"/>
                </a:lnTo>
                <a:cubicBezTo>
                  <a:pt x="6182987" y="6169801"/>
                  <a:pt x="6197040" y="6159017"/>
                  <a:pt x="6197040" y="6137450"/>
                </a:cubicBezTo>
                <a:lnTo>
                  <a:pt x="6197040" y="5907720"/>
                </a:lnTo>
                <a:cubicBezTo>
                  <a:pt x="6197156" y="5886726"/>
                  <a:pt x="6185281" y="5875942"/>
                  <a:pt x="6161420" y="5875368"/>
                </a:cubicBezTo>
                <a:close/>
                <a:moveTo>
                  <a:pt x="5640749" y="5875024"/>
                </a:moveTo>
                <a:lnTo>
                  <a:pt x="5637823" y="5876917"/>
                </a:lnTo>
                <a:lnTo>
                  <a:pt x="5605472" y="6128157"/>
                </a:lnTo>
                <a:lnTo>
                  <a:pt x="5605472" y="6167908"/>
                </a:lnTo>
                <a:cubicBezTo>
                  <a:pt x="5605472" y="6169170"/>
                  <a:pt x="5606103" y="6169801"/>
                  <a:pt x="5607365" y="6169801"/>
                </a:cubicBezTo>
                <a:lnTo>
                  <a:pt x="5703731" y="6169801"/>
                </a:lnTo>
                <a:cubicBezTo>
                  <a:pt x="5704993" y="6169801"/>
                  <a:pt x="5705624" y="6169170"/>
                  <a:pt x="5705624" y="6167908"/>
                </a:cubicBezTo>
                <a:lnTo>
                  <a:pt x="5705624" y="6028005"/>
                </a:lnTo>
                <a:lnTo>
                  <a:pt x="5713023" y="6028177"/>
                </a:lnTo>
                <a:lnTo>
                  <a:pt x="5739009" y="6169801"/>
                </a:lnTo>
                <a:lnTo>
                  <a:pt x="5821435" y="6169801"/>
                </a:lnTo>
                <a:lnTo>
                  <a:pt x="5847420" y="6028866"/>
                </a:lnTo>
                <a:lnTo>
                  <a:pt x="5854820" y="6028866"/>
                </a:lnTo>
                <a:lnTo>
                  <a:pt x="5854820" y="6167048"/>
                </a:lnTo>
                <a:cubicBezTo>
                  <a:pt x="5855737" y="6168883"/>
                  <a:pt x="5856655" y="6169801"/>
                  <a:pt x="5857573" y="6169801"/>
                </a:cubicBezTo>
                <a:lnTo>
                  <a:pt x="5954799" y="6169801"/>
                </a:lnTo>
                <a:lnTo>
                  <a:pt x="5954799" y="6140203"/>
                </a:lnTo>
                <a:cubicBezTo>
                  <a:pt x="5954799" y="6127584"/>
                  <a:pt x="5943671" y="6039248"/>
                  <a:pt x="5921416" y="5875196"/>
                </a:cubicBezTo>
                <a:lnTo>
                  <a:pt x="5916941" y="5875024"/>
                </a:lnTo>
                <a:lnTo>
                  <a:pt x="5809390" y="5875024"/>
                </a:lnTo>
                <a:cubicBezTo>
                  <a:pt x="5808242" y="5875024"/>
                  <a:pt x="5799295" y="5913685"/>
                  <a:pt x="5782545" y="5991007"/>
                </a:cubicBezTo>
                <a:lnTo>
                  <a:pt x="5777898" y="5991007"/>
                </a:lnTo>
                <a:lnTo>
                  <a:pt x="5776006" y="5990835"/>
                </a:lnTo>
                <a:lnTo>
                  <a:pt x="5751054" y="5875024"/>
                </a:lnTo>
                <a:close/>
                <a:moveTo>
                  <a:pt x="6254823" y="5874852"/>
                </a:moveTo>
                <a:cubicBezTo>
                  <a:pt x="6228322" y="5874852"/>
                  <a:pt x="6215072" y="5889479"/>
                  <a:pt x="6215072" y="5918733"/>
                </a:cubicBezTo>
                <a:lnTo>
                  <a:pt x="6215072" y="6121962"/>
                </a:lnTo>
                <a:cubicBezTo>
                  <a:pt x="6215072" y="6153855"/>
                  <a:pt x="6228322" y="6169801"/>
                  <a:pt x="6254823" y="6169801"/>
                </a:cubicBezTo>
                <a:lnTo>
                  <a:pt x="6459773" y="6169801"/>
                </a:lnTo>
                <a:lnTo>
                  <a:pt x="6459773" y="6095978"/>
                </a:lnTo>
                <a:lnTo>
                  <a:pt x="6330023" y="6095978"/>
                </a:lnTo>
                <a:lnTo>
                  <a:pt x="6330023" y="5948503"/>
                </a:lnTo>
                <a:lnTo>
                  <a:pt x="6438779" y="5948503"/>
                </a:lnTo>
                <a:lnTo>
                  <a:pt x="6459773" y="5906687"/>
                </a:lnTo>
                <a:lnTo>
                  <a:pt x="6459773" y="5874852"/>
                </a:lnTo>
                <a:close/>
                <a:moveTo>
                  <a:pt x="7033059" y="5874508"/>
                </a:moveTo>
                <a:lnTo>
                  <a:pt x="6986597" y="6141580"/>
                </a:lnTo>
                <a:lnTo>
                  <a:pt x="6986597" y="6169801"/>
                </a:lnTo>
                <a:lnTo>
                  <a:pt x="7087781" y="6169801"/>
                </a:lnTo>
                <a:lnTo>
                  <a:pt x="7097762" y="6110089"/>
                </a:lnTo>
                <a:lnTo>
                  <a:pt x="7139234" y="6110089"/>
                </a:lnTo>
                <a:lnTo>
                  <a:pt x="7149215" y="6169801"/>
                </a:lnTo>
                <a:lnTo>
                  <a:pt x="7248506" y="6169801"/>
                </a:lnTo>
                <a:lnTo>
                  <a:pt x="7248678" y="6146570"/>
                </a:lnTo>
                <a:lnTo>
                  <a:pt x="7198946" y="5874508"/>
                </a:lnTo>
                <a:close/>
                <a:moveTo>
                  <a:pt x="6729422" y="5874163"/>
                </a:moveTo>
                <a:lnTo>
                  <a:pt x="6729422" y="6169973"/>
                </a:lnTo>
                <a:lnTo>
                  <a:pt x="6932135" y="6169801"/>
                </a:lnTo>
                <a:cubicBezTo>
                  <a:pt x="6936609" y="6169801"/>
                  <a:pt x="6941026" y="6169228"/>
                  <a:pt x="6945385" y="6168080"/>
                </a:cubicBezTo>
                <a:cubicBezTo>
                  <a:pt x="6964200" y="6162344"/>
                  <a:pt x="6973607" y="6151847"/>
                  <a:pt x="6973607" y="6136589"/>
                </a:cubicBezTo>
                <a:lnTo>
                  <a:pt x="6973607" y="6055194"/>
                </a:lnTo>
                <a:cubicBezTo>
                  <a:pt x="6973607" y="6036954"/>
                  <a:pt x="6959783" y="6025883"/>
                  <a:pt x="6932135" y="6021982"/>
                </a:cubicBezTo>
                <a:lnTo>
                  <a:pt x="6932135" y="6015271"/>
                </a:lnTo>
                <a:cubicBezTo>
                  <a:pt x="6959783" y="6011715"/>
                  <a:pt x="6973607" y="6000644"/>
                  <a:pt x="6973607" y="5982059"/>
                </a:cubicBezTo>
                <a:lnTo>
                  <a:pt x="6973607" y="5907375"/>
                </a:lnTo>
                <a:cubicBezTo>
                  <a:pt x="6973607" y="5887529"/>
                  <a:pt x="6958119" y="5876458"/>
                  <a:pt x="6927144" y="5874163"/>
                </a:cubicBezTo>
                <a:close/>
                <a:moveTo>
                  <a:pt x="6481772" y="5872443"/>
                </a:moveTo>
                <a:lnTo>
                  <a:pt x="6481772" y="6169801"/>
                </a:lnTo>
                <a:lnTo>
                  <a:pt x="6575040" y="6169801"/>
                </a:lnTo>
                <a:lnTo>
                  <a:pt x="6575040" y="6056571"/>
                </a:lnTo>
                <a:lnTo>
                  <a:pt x="6590528" y="6056571"/>
                </a:lnTo>
                <a:lnTo>
                  <a:pt x="6619438" y="6169801"/>
                </a:lnTo>
                <a:lnTo>
                  <a:pt x="6710297" y="6169801"/>
                </a:lnTo>
                <a:lnTo>
                  <a:pt x="6710297" y="6138654"/>
                </a:lnTo>
                <a:lnTo>
                  <a:pt x="6668137" y="6012174"/>
                </a:lnTo>
                <a:lnTo>
                  <a:pt x="6703758" y="5901353"/>
                </a:lnTo>
                <a:lnTo>
                  <a:pt x="6703758" y="5872443"/>
                </a:lnTo>
                <a:lnTo>
                  <a:pt x="6614963" y="5872443"/>
                </a:lnTo>
                <a:lnTo>
                  <a:pt x="6590528" y="5978962"/>
                </a:lnTo>
                <a:lnTo>
                  <a:pt x="6575040" y="5978962"/>
                </a:lnTo>
                <a:lnTo>
                  <a:pt x="6575040" y="5872443"/>
                </a:lnTo>
                <a:close/>
                <a:moveTo>
                  <a:pt x="12334363" y="5548277"/>
                </a:moveTo>
                <a:lnTo>
                  <a:pt x="12349432" y="5548277"/>
                </a:lnTo>
                <a:lnTo>
                  <a:pt x="12349432" y="5576155"/>
                </a:lnTo>
                <a:lnTo>
                  <a:pt x="12334363" y="5576155"/>
                </a:lnTo>
                <a:close/>
                <a:moveTo>
                  <a:pt x="9056777" y="5546268"/>
                </a:moveTo>
                <a:lnTo>
                  <a:pt x="9084655" y="5546268"/>
                </a:lnTo>
                <a:lnTo>
                  <a:pt x="9084655" y="5575401"/>
                </a:lnTo>
                <a:lnTo>
                  <a:pt x="9056777" y="5575401"/>
                </a:lnTo>
                <a:close/>
                <a:moveTo>
                  <a:pt x="11315081" y="5535218"/>
                </a:moveTo>
                <a:lnTo>
                  <a:pt x="11345972" y="5535218"/>
                </a:lnTo>
                <a:lnTo>
                  <a:pt x="11345972" y="5576029"/>
                </a:lnTo>
                <a:lnTo>
                  <a:pt x="11315081" y="5576029"/>
                </a:lnTo>
                <a:close/>
                <a:moveTo>
                  <a:pt x="10917147" y="5471677"/>
                </a:moveTo>
                <a:lnTo>
                  <a:pt x="10943015" y="5471677"/>
                </a:lnTo>
                <a:lnTo>
                  <a:pt x="10943015" y="5575652"/>
                </a:lnTo>
                <a:lnTo>
                  <a:pt x="10917022" y="5575652"/>
                </a:lnTo>
                <a:close/>
                <a:moveTo>
                  <a:pt x="9260444" y="5468664"/>
                </a:moveTo>
                <a:lnTo>
                  <a:pt x="9289577" y="5468664"/>
                </a:lnTo>
                <a:lnTo>
                  <a:pt x="9289577" y="5508722"/>
                </a:lnTo>
                <a:lnTo>
                  <a:pt x="9260444" y="5508722"/>
                </a:lnTo>
                <a:close/>
                <a:moveTo>
                  <a:pt x="9056777" y="5468664"/>
                </a:moveTo>
                <a:lnTo>
                  <a:pt x="9084655" y="5468664"/>
                </a:lnTo>
                <a:lnTo>
                  <a:pt x="9084655" y="5492899"/>
                </a:lnTo>
                <a:lnTo>
                  <a:pt x="9056777" y="5492899"/>
                </a:lnTo>
                <a:close/>
                <a:moveTo>
                  <a:pt x="11105531" y="5468287"/>
                </a:moveTo>
                <a:lnTo>
                  <a:pt x="11136422" y="5468287"/>
                </a:lnTo>
                <a:lnTo>
                  <a:pt x="11136422" y="5509098"/>
                </a:lnTo>
                <a:lnTo>
                  <a:pt x="11105531" y="5509098"/>
                </a:lnTo>
                <a:close/>
                <a:moveTo>
                  <a:pt x="8467106" y="5468287"/>
                </a:moveTo>
                <a:lnTo>
                  <a:pt x="8497998" y="5468287"/>
                </a:lnTo>
                <a:lnTo>
                  <a:pt x="8497998" y="5509098"/>
                </a:lnTo>
                <a:lnTo>
                  <a:pt x="8467106" y="5509098"/>
                </a:lnTo>
                <a:close/>
                <a:moveTo>
                  <a:pt x="12308621" y="5415044"/>
                </a:moveTo>
                <a:cubicBezTo>
                  <a:pt x="12281413" y="5415044"/>
                  <a:pt x="12267809" y="5422913"/>
                  <a:pt x="12267809" y="5438651"/>
                </a:cubicBezTo>
                <a:lnTo>
                  <a:pt x="12267809" y="5608427"/>
                </a:lnTo>
                <a:cubicBezTo>
                  <a:pt x="12267809" y="5619896"/>
                  <a:pt x="12274967" y="5627054"/>
                  <a:pt x="12289282" y="5629900"/>
                </a:cubicBezTo>
                <a:lnTo>
                  <a:pt x="12394513" y="5629900"/>
                </a:lnTo>
                <a:cubicBezTo>
                  <a:pt x="12406065" y="5629900"/>
                  <a:pt x="12413265" y="5622743"/>
                  <a:pt x="12416111" y="5608427"/>
                </a:cubicBezTo>
                <a:lnTo>
                  <a:pt x="12416111" y="5516005"/>
                </a:lnTo>
                <a:cubicBezTo>
                  <a:pt x="12416111" y="5500266"/>
                  <a:pt x="12403931" y="5492397"/>
                  <a:pt x="12379569" y="5492397"/>
                </a:cubicBezTo>
                <a:lnTo>
                  <a:pt x="12334363" y="5492397"/>
                </a:lnTo>
                <a:lnTo>
                  <a:pt x="12334363" y="5470924"/>
                </a:lnTo>
                <a:lnTo>
                  <a:pt x="12401043" y="5470924"/>
                </a:lnTo>
                <a:lnTo>
                  <a:pt x="12413851" y="5438651"/>
                </a:lnTo>
                <a:lnTo>
                  <a:pt x="12413851" y="5415044"/>
                </a:lnTo>
                <a:close/>
                <a:moveTo>
                  <a:pt x="12220445" y="5415044"/>
                </a:moveTo>
                <a:lnTo>
                  <a:pt x="12086834" y="5415169"/>
                </a:lnTo>
                <a:lnTo>
                  <a:pt x="12086834" y="5433377"/>
                </a:lnTo>
                <a:lnTo>
                  <a:pt x="12102531" y="5470045"/>
                </a:lnTo>
                <a:lnTo>
                  <a:pt x="12170717" y="5470045"/>
                </a:lnTo>
                <a:lnTo>
                  <a:pt x="12170717" y="5493653"/>
                </a:lnTo>
                <a:lnTo>
                  <a:pt x="12126139" y="5493653"/>
                </a:lnTo>
                <a:lnTo>
                  <a:pt x="12126139" y="5548654"/>
                </a:lnTo>
                <a:lnTo>
                  <a:pt x="12170717" y="5548654"/>
                </a:lnTo>
                <a:lnTo>
                  <a:pt x="12170717" y="5574899"/>
                </a:lnTo>
                <a:lnTo>
                  <a:pt x="12086834" y="5574899"/>
                </a:lnTo>
                <a:lnTo>
                  <a:pt x="12086834" y="5629900"/>
                </a:lnTo>
                <a:lnTo>
                  <a:pt x="12220445" y="5629900"/>
                </a:lnTo>
                <a:cubicBezTo>
                  <a:pt x="12238276" y="5629984"/>
                  <a:pt x="12247024" y="5622115"/>
                  <a:pt x="12246689" y="5606292"/>
                </a:cubicBezTo>
                <a:lnTo>
                  <a:pt x="12246689" y="5540868"/>
                </a:lnTo>
                <a:cubicBezTo>
                  <a:pt x="12246522" y="5528227"/>
                  <a:pt x="12236895" y="5522074"/>
                  <a:pt x="12217807" y="5522409"/>
                </a:cubicBezTo>
                <a:lnTo>
                  <a:pt x="12217807" y="5517261"/>
                </a:lnTo>
                <a:cubicBezTo>
                  <a:pt x="12237062" y="5517261"/>
                  <a:pt x="12246689" y="5509391"/>
                  <a:pt x="12246689" y="5493653"/>
                </a:cubicBezTo>
                <a:lnTo>
                  <a:pt x="12246689" y="5433377"/>
                </a:lnTo>
                <a:cubicBezTo>
                  <a:pt x="12246355" y="5421490"/>
                  <a:pt x="12237606" y="5415378"/>
                  <a:pt x="12220445" y="5415044"/>
                </a:cubicBezTo>
                <a:close/>
                <a:moveTo>
                  <a:pt x="10879224" y="5415044"/>
                </a:moveTo>
                <a:cubicBezTo>
                  <a:pt x="10858797" y="5415044"/>
                  <a:pt x="10848584" y="5423708"/>
                  <a:pt x="10848584" y="5441037"/>
                </a:cubicBezTo>
                <a:lnTo>
                  <a:pt x="10848584" y="5603906"/>
                </a:lnTo>
                <a:cubicBezTo>
                  <a:pt x="10848500" y="5621152"/>
                  <a:pt x="10858714" y="5629817"/>
                  <a:pt x="10879224" y="5629900"/>
                </a:cubicBezTo>
                <a:lnTo>
                  <a:pt x="10978427" y="5629900"/>
                </a:lnTo>
                <a:cubicBezTo>
                  <a:pt x="10998938" y="5629900"/>
                  <a:pt x="11009193" y="5622031"/>
                  <a:pt x="11009193" y="5606292"/>
                </a:cubicBezTo>
                <a:lnTo>
                  <a:pt x="11009193" y="5438651"/>
                </a:lnTo>
                <a:cubicBezTo>
                  <a:pt x="11009277" y="5423331"/>
                  <a:pt x="11000612" y="5415462"/>
                  <a:pt x="10983199" y="5415044"/>
                </a:cubicBezTo>
                <a:close/>
                <a:moveTo>
                  <a:pt x="11820567" y="5414667"/>
                </a:moveTo>
                <a:cubicBezTo>
                  <a:pt x="11801228" y="5414667"/>
                  <a:pt x="11791559" y="5425341"/>
                  <a:pt x="11791559" y="5446688"/>
                </a:cubicBezTo>
                <a:lnTo>
                  <a:pt x="11791559" y="5594991"/>
                </a:lnTo>
                <a:cubicBezTo>
                  <a:pt x="11791559" y="5618264"/>
                  <a:pt x="11801228" y="5629900"/>
                  <a:pt x="11820567" y="5629900"/>
                </a:cubicBezTo>
                <a:lnTo>
                  <a:pt x="11970125" y="5629900"/>
                </a:lnTo>
                <a:lnTo>
                  <a:pt x="11970125" y="5576029"/>
                </a:lnTo>
                <a:lnTo>
                  <a:pt x="11875442" y="5576029"/>
                </a:lnTo>
                <a:lnTo>
                  <a:pt x="11875442" y="5468412"/>
                </a:lnTo>
                <a:lnTo>
                  <a:pt x="11954805" y="5468412"/>
                </a:lnTo>
                <a:lnTo>
                  <a:pt x="11970125" y="5437898"/>
                </a:lnTo>
                <a:lnTo>
                  <a:pt x="11970125" y="5414667"/>
                </a:lnTo>
                <a:close/>
                <a:moveTo>
                  <a:pt x="9601242" y="5414667"/>
                </a:moveTo>
                <a:cubicBezTo>
                  <a:pt x="9581903" y="5414667"/>
                  <a:pt x="9572234" y="5425341"/>
                  <a:pt x="9572234" y="5446688"/>
                </a:cubicBezTo>
                <a:lnTo>
                  <a:pt x="9572234" y="5594991"/>
                </a:lnTo>
                <a:cubicBezTo>
                  <a:pt x="9572234" y="5618264"/>
                  <a:pt x="9581903" y="5629900"/>
                  <a:pt x="9601242" y="5629900"/>
                </a:cubicBezTo>
                <a:lnTo>
                  <a:pt x="9750800" y="5629900"/>
                </a:lnTo>
                <a:lnTo>
                  <a:pt x="9750800" y="5576029"/>
                </a:lnTo>
                <a:lnTo>
                  <a:pt x="9656117" y="5576029"/>
                </a:lnTo>
                <a:lnTo>
                  <a:pt x="9656117" y="5468412"/>
                </a:lnTo>
                <a:lnTo>
                  <a:pt x="9735480" y="5468412"/>
                </a:lnTo>
                <a:lnTo>
                  <a:pt x="9750800" y="5437898"/>
                </a:lnTo>
                <a:lnTo>
                  <a:pt x="9750800" y="5414667"/>
                </a:lnTo>
                <a:close/>
                <a:moveTo>
                  <a:pt x="8810667" y="5414667"/>
                </a:moveTo>
                <a:cubicBezTo>
                  <a:pt x="8791328" y="5414667"/>
                  <a:pt x="8781659" y="5425341"/>
                  <a:pt x="8781659" y="5446688"/>
                </a:cubicBezTo>
                <a:lnTo>
                  <a:pt x="8781659" y="5594991"/>
                </a:lnTo>
                <a:cubicBezTo>
                  <a:pt x="8781659" y="5618264"/>
                  <a:pt x="8791328" y="5629900"/>
                  <a:pt x="8810667" y="5629900"/>
                </a:cubicBezTo>
                <a:lnTo>
                  <a:pt x="8960225" y="5629900"/>
                </a:lnTo>
                <a:lnTo>
                  <a:pt x="8960225" y="5576029"/>
                </a:lnTo>
                <a:lnTo>
                  <a:pt x="8865542" y="5576029"/>
                </a:lnTo>
                <a:lnTo>
                  <a:pt x="8865542" y="5468412"/>
                </a:lnTo>
                <a:lnTo>
                  <a:pt x="8944905" y="5468412"/>
                </a:lnTo>
                <a:lnTo>
                  <a:pt x="8960225" y="5437898"/>
                </a:lnTo>
                <a:lnTo>
                  <a:pt x="8960225" y="5414667"/>
                </a:lnTo>
                <a:close/>
                <a:moveTo>
                  <a:pt x="10686659" y="5414541"/>
                </a:moveTo>
                <a:lnTo>
                  <a:pt x="10686659" y="5629900"/>
                </a:lnTo>
                <a:lnTo>
                  <a:pt x="10753213" y="5630026"/>
                </a:lnTo>
                <a:lnTo>
                  <a:pt x="10753213" y="5469417"/>
                </a:lnTo>
                <a:lnTo>
                  <a:pt x="10823660" y="5469417"/>
                </a:lnTo>
                <a:lnTo>
                  <a:pt x="10823660" y="5414667"/>
                </a:lnTo>
                <a:close/>
                <a:moveTo>
                  <a:pt x="11239109" y="5414416"/>
                </a:moveTo>
                <a:lnTo>
                  <a:pt x="11239109" y="5629900"/>
                </a:lnTo>
                <a:lnTo>
                  <a:pt x="11395197" y="5629900"/>
                </a:lnTo>
                <a:cubicBezTo>
                  <a:pt x="11413029" y="5626803"/>
                  <a:pt x="11421945" y="5619017"/>
                  <a:pt x="11421945" y="5606544"/>
                </a:cubicBezTo>
                <a:lnTo>
                  <a:pt x="11421945" y="5507591"/>
                </a:lnTo>
                <a:cubicBezTo>
                  <a:pt x="11419265" y="5491099"/>
                  <a:pt x="11408466" y="5482351"/>
                  <a:pt x="11389547" y="5481347"/>
                </a:cubicBezTo>
                <a:lnTo>
                  <a:pt x="11315081" y="5481347"/>
                </a:lnTo>
                <a:lnTo>
                  <a:pt x="11315081" y="5414416"/>
                </a:lnTo>
                <a:close/>
                <a:moveTo>
                  <a:pt x="11029559" y="5414416"/>
                </a:moveTo>
                <a:lnTo>
                  <a:pt x="11029559" y="5629900"/>
                </a:lnTo>
                <a:lnTo>
                  <a:pt x="11105531" y="5629900"/>
                </a:lnTo>
                <a:lnTo>
                  <a:pt x="11105531" y="5562969"/>
                </a:lnTo>
                <a:lnTo>
                  <a:pt x="11179997" y="5562969"/>
                </a:lnTo>
                <a:cubicBezTo>
                  <a:pt x="11198916" y="5561965"/>
                  <a:pt x="11209715" y="5553217"/>
                  <a:pt x="11212395" y="5536725"/>
                </a:cubicBezTo>
                <a:lnTo>
                  <a:pt x="11212395" y="5437772"/>
                </a:lnTo>
                <a:cubicBezTo>
                  <a:pt x="11212395" y="5425299"/>
                  <a:pt x="11203479" y="5417513"/>
                  <a:pt x="11185647" y="5414416"/>
                </a:cubicBezTo>
                <a:close/>
                <a:moveTo>
                  <a:pt x="10477109" y="5414416"/>
                </a:moveTo>
                <a:lnTo>
                  <a:pt x="10477109" y="5629900"/>
                </a:lnTo>
                <a:lnTo>
                  <a:pt x="10558606" y="5629900"/>
                </a:lnTo>
                <a:lnTo>
                  <a:pt x="10597911" y="5529441"/>
                </a:lnTo>
                <a:lnTo>
                  <a:pt x="10603813" y="5529441"/>
                </a:lnTo>
                <a:lnTo>
                  <a:pt x="10593641" y="5613827"/>
                </a:lnTo>
                <a:lnTo>
                  <a:pt x="10593641" y="5629900"/>
                </a:lnTo>
                <a:lnTo>
                  <a:pt x="10666349" y="5629900"/>
                </a:lnTo>
                <a:lnTo>
                  <a:pt x="10666349" y="5414416"/>
                </a:lnTo>
                <a:lnTo>
                  <a:pt x="10584851" y="5414416"/>
                </a:lnTo>
                <a:lnTo>
                  <a:pt x="10545547" y="5513368"/>
                </a:lnTo>
                <a:lnTo>
                  <a:pt x="10539770" y="5513368"/>
                </a:lnTo>
                <a:lnTo>
                  <a:pt x="10549941" y="5426094"/>
                </a:lnTo>
                <a:lnTo>
                  <a:pt x="10549941" y="5414416"/>
                </a:lnTo>
                <a:close/>
                <a:moveTo>
                  <a:pt x="10172309" y="5414416"/>
                </a:moveTo>
                <a:lnTo>
                  <a:pt x="10172309" y="5629900"/>
                </a:lnTo>
                <a:lnTo>
                  <a:pt x="10253807" y="5629900"/>
                </a:lnTo>
                <a:lnTo>
                  <a:pt x="10293111" y="5529441"/>
                </a:lnTo>
                <a:lnTo>
                  <a:pt x="10299013" y="5529441"/>
                </a:lnTo>
                <a:lnTo>
                  <a:pt x="10288842" y="5613827"/>
                </a:lnTo>
                <a:lnTo>
                  <a:pt x="10288842" y="5629900"/>
                </a:lnTo>
                <a:lnTo>
                  <a:pt x="10361549" y="5629900"/>
                </a:lnTo>
                <a:lnTo>
                  <a:pt x="10361549" y="5414416"/>
                </a:lnTo>
                <a:lnTo>
                  <a:pt x="10280051" y="5414416"/>
                </a:lnTo>
                <a:lnTo>
                  <a:pt x="10240747" y="5513368"/>
                </a:lnTo>
                <a:lnTo>
                  <a:pt x="10234970" y="5513368"/>
                </a:lnTo>
                <a:lnTo>
                  <a:pt x="10245142" y="5426094"/>
                </a:lnTo>
                <a:lnTo>
                  <a:pt x="10245142" y="5414416"/>
                </a:lnTo>
                <a:close/>
                <a:moveTo>
                  <a:pt x="9962759" y="5414416"/>
                </a:moveTo>
                <a:lnTo>
                  <a:pt x="9962759" y="5629900"/>
                </a:lnTo>
                <a:lnTo>
                  <a:pt x="10044256" y="5629900"/>
                </a:lnTo>
                <a:lnTo>
                  <a:pt x="10083561" y="5529441"/>
                </a:lnTo>
                <a:lnTo>
                  <a:pt x="10089463" y="5529441"/>
                </a:lnTo>
                <a:lnTo>
                  <a:pt x="10079291" y="5613827"/>
                </a:lnTo>
                <a:lnTo>
                  <a:pt x="10079291" y="5629900"/>
                </a:lnTo>
                <a:lnTo>
                  <a:pt x="10151999" y="5629900"/>
                </a:lnTo>
                <a:lnTo>
                  <a:pt x="10151999" y="5414416"/>
                </a:lnTo>
                <a:lnTo>
                  <a:pt x="10070501" y="5414416"/>
                </a:lnTo>
                <a:lnTo>
                  <a:pt x="10031197" y="5513368"/>
                </a:lnTo>
                <a:lnTo>
                  <a:pt x="10025420" y="5513368"/>
                </a:lnTo>
                <a:lnTo>
                  <a:pt x="10035592" y="5426094"/>
                </a:lnTo>
                <a:lnTo>
                  <a:pt x="10035592" y="5414416"/>
                </a:lnTo>
                <a:close/>
                <a:moveTo>
                  <a:pt x="8391134" y="5414416"/>
                </a:moveTo>
                <a:lnTo>
                  <a:pt x="8391134" y="5629900"/>
                </a:lnTo>
                <a:lnTo>
                  <a:pt x="8467106" y="5629900"/>
                </a:lnTo>
                <a:lnTo>
                  <a:pt x="8467106" y="5562969"/>
                </a:lnTo>
                <a:lnTo>
                  <a:pt x="8541572" y="5562969"/>
                </a:lnTo>
                <a:cubicBezTo>
                  <a:pt x="8560491" y="5561965"/>
                  <a:pt x="8571291" y="5553217"/>
                  <a:pt x="8573970" y="5536725"/>
                </a:cubicBezTo>
                <a:lnTo>
                  <a:pt x="8573970" y="5437772"/>
                </a:lnTo>
                <a:cubicBezTo>
                  <a:pt x="8573970" y="5425299"/>
                  <a:pt x="8565054" y="5417513"/>
                  <a:pt x="8547222" y="5414416"/>
                </a:cubicBezTo>
                <a:close/>
                <a:moveTo>
                  <a:pt x="9381734" y="5414165"/>
                </a:moveTo>
                <a:lnTo>
                  <a:pt x="9381734" y="5468664"/>
                </a:lnTo>
                <a:lnTo>
                  <a:pt x="9426564" y="5468664"/>
                </a:lnTo>
                <a:lnTo>
                  <a:pt x="9426564" y="5629900"/>
                </a:lnTo>
                <a:lnTo>
                  <a:pt x="9500527" y="5629900"/>
                </a:lnTo>
                <a:lnTo>
                  <a:pt x="9500527" y="5627514"/>
                </a:lnTo>
                <a:lnTo>
                  <a:pt x="9500527" y="5468664"/>
                </a:lnTo>
                <a:lnTo>
                  <a:pt x="9535688" y="5468664"/>
                </a:lnTo>
                <a:lnTo>
                  <a:pt x="9548998" y="5438400"/>
                </a:lnTo>
                <a:lnTo>
                  <a:pt x="9548998" y="5414165"/>
                </a:lnTo>
                <a:close/>
                <a:moveTo>
                  <a:pt x="9224027" y="5414165"/>
                </a:moveTo>
                <a:cubicBezTo>
                  <a:pt x="9198243" y="5414165"/>
                  <a:pt x="9185351" y="5425089"/>
                  <a:pt x="9185351" y="5446939"/>
                </a:cubicBezTo>
                <a:lnTo>
                  <a:pt x="9185351" y="5520777"/>
                </a:lnTo>
                <a:cubicBezTo>
                  <a:pt x="9185351" y="5535511"/>
                  <a:pt x="9192215" y="5545222"/>
                  <a:pt x="9205945" y="5549910"/>
                </a:cubicBezTo>
                <a:lnTo>
                  <a:pt x="9181709" y="5605665"/>
                </a:lnTo>
                <a:lnTo>
                  <a:pt x="9181709" y="5629900"/>
                </a:lnTo>
                <a:lnTo>
                  <a:pt x="9253161" y="5629900"/>
                </a:lnTo>
                <a:lnTo>
                  <a:pt x="9275010" y="5562090"/>
                </a:lnTo>
                <a:lnTo>
                  <a:pt x="9289577" y="5562090"/>
                </a:lnTo>
                <a:lnTo>
                  <a:pt x="9289577" y="5629900"/>
                </a:lnTo>
                <a:lnTo>
                  <a:pt x="9364670" y="5629900"/>
                </a:lnTo>
                <a:lnTo>
                  <a:pt x="9364670" y="5414165"/>
                </a:lnTo>
                <a:close/>
                <a:moveTo>
                  <a:pt x="8981684" y="5414165"/>
                </a:moveTo>
                <a:lnTo>
                  <a:pt x="8981684" y="5630026"/>
                </a:lnTo>
                <a:lnTo>
                  <a:pt x="9129610" y="5629900"/>
                </a:lnTo>
                <a:cubicBezTo>
                  <a:pt x="9132875" y="5629900"/>
                  <a:pt x="9136098" y="5629482"/>
                  <a:pt x="9139279" y="5628645"/>
                </a:cubicBezTo>
                <a:cubicBezTo>
                  <a:pt x="9153009" y="5624459"/>
                  <a:pt x="9159873" y="5616799"/>
                  <a:pt x="9159873" y="5605665"/>
                </a:cubicBezTo>
                <a:lnTo>
                  <a:pt x="9159873" y="5546268"/>
                </a:lnTo>
                <a:cubicBezTo>
                  <a:pt x="9159873" y="5532957"/>
                  <a:pt x="9149785" y="5524879"/>
                  <a:pt x="9129610" y="5522032"/>
                </a:cubicBezTo>
                <a:lnTo>
                  <a:pt x="9129610" y="5517135"/>
                </a:lnTo>
                <a:cubicBezTo>
                  <a:pt x="9149785" y="5514540"/>
                  <a:pt x="9159873" y="5506461"/>
                  <a:pt x="9159873" y="5492899"/>
                </a:cubicBezTo>
                <a:lnTo>
                  <a:pt x="9159873" y="5438400"/>
                </a:lnTo>
                <a:cubicBezTo>
                  <a:pt x="9159873" y="5423917"/>
                  <a:pt x="9148571" y="5415839"/>
                  <a:pt x="9125968" y="5414165"/>
                </a:cubicBezTo>
                <a:close/>
                <a:moveTo>
                  <a:pt x="8600559" y="5414165"/>
                </a:moveTo>
                <a:lnTo>
                  <a:pt x="8600684" y="5629900"/>
                </a:lnTo>
                <a:lnTo>
                  <a:pt x="8759409" y="5629900"/>
                </a:lnTo>
                <a:lnTo>
                  <a:pt x="8759409" y="5575401"/>
                </a:lnTo>
                <a:lnTo>
                  <a:pt x="8674647" y="5575401"/>
                </a:lnTo>
                <a:lnTo>
                  <a:pt x="8674647" y="5546268"/>
                </a:lnTo>
                <a:lnTo>
                  <a:pt x="8747354" y="5546268"/>
                </a:lnTo>
                <a:lnTo>
                  <a:pt x="8747354" y="5492899"/>
                </a:lnTo>
                <a:lnTo>
                  <a:pt x="8674647" y="5492899"/>
                </a:lnTo>
                <a:lnTo>
                  <a:pt x="8674647" y="5468664"/>
                </a:lnTo>
                <a:lnTo>
                  <a:pt x="8746098" y="5468664"/>
                </a:lnTo>
                <a:cubicBezTo>
                  <a:pt x="8754972" y="5454850"/>
                  <a:pt x="8759409" y="5444763"/>
                  <a:pt x="8759409" y="5438400"/>
                </a:cubicBezTo>
                <a:lnTo>
                  <a:pt x="8759409" y="5416550"/>
                </a:lnTo>
                <a:cubicBezTo>
                  <a:pt x="8759409" y="5415211"/>
                  <a:pt x="8758614" y="5414416"/>
                  <a:pt x="8757023" y="5414165"/>
                </a:cubicBezTo>
                <a:close/>
                <a:moveTo>
                  <a:pt x="8200634" y="5414165"/>
                </a:moveTo>
                <a:lnTo>
                  <a:pt x="8200634" y="5468664"/>
                </a:lnTo>
                <a:lnTo>
                  <a:pt x="8245464" y="5468664"/>
                </a:lnTo>
                <a:lnTo>
                  <a:pt x="8245464" y="5629900"/>
                </a:lnTo>
                <a:lnTo>
                  <a:pt x="8319427" y="5629900"/>
                </a:lnTo>
                <a:lnTo>
                  <a:pt x="8319427" y="5627514"/>
                </a:lnTo>
                <a:lnTo>
                  <a:pt x="8319427" y="5468664"/>
                </a:lnTo>
                <a:lnTo>
                  <a:pt x="8354588" y="5468664"/>
                </a:lnTo>
                <a:lnTo>
                  <a:pt x="8367899" y="5438400"/>
                </a:lnTo>
                <a:lnTo>
                  <a:pt x="8367899" y="5414165"/>
                </a:lnTo>
                <a:close/>
                <a:moveTo>
                  <a:pt x="11601059" y="5412909"/>
                </a:moveTo>
                <a:lnTo>
                  <a:pt x="11601059" y="5629900"/>
                </a:lnTo>
                <a:lnTo>
                  <a:pt x="11669120" y="5629900"/>
                </a:lnTo>
                <a:lnTo>
                  <a:pt x="11669120" y="5547273"/>
                </a:lnTo>
                <a:lnTo>
                  <a:pt x="11680422" y="5547273"/>
                </a:lnTo>
                <a:lnTo>
                  <a:pt x="11701518" y="5629900"/>
                </a:lnTo>
                <a:lnTo>
                  <a:pt x="11767821" y="5629900"/>
                </a:lnTo>
                <a:lnTo>
                  <a:pt x="11767821" y="5607171"/>
                </a:lnTo>
                <a:lnTo>
                  <a:pt x="11737055" y="5514875"/>
                </a:lnTo>
                <a:lnTo>
                  <a:pt x="11763049" y="5434005"/>
                </a:lnTo>
                <a:lnTo>
                  <a:pt x="11763049" y="5412909"/>
                </a:lnTo>
                <a:lnTo>
                  <a:pt x="11698253" y="5412909"/>
                </a:lnTo>
                <a:lnTo>
                  <a:pt x="11680422" y="5490639"/>
                </a:lnTo>
                <a:lnTo>
                  <a:pt x="11669120" y="5490639"/>
                </a:lnTo>
                <a:lnTo>
                  <a:pt x="11669120" y="5412909"/>
                </a:lnTo>
                <a:close/>
                <a:moveTo>
                  <a:pt x="9772259" y="5412909"/>
                </a:moveTo>
                <a:lnTo>
                  <a:pt x="9772259" y="5629900"/>
                </a:lnTo>
                <a:lnTo>
                  <a:pt x="9840320" y="5629900"/>
                </a:lnTo>
                <a:lnTo>
                  <a:pt x="9840320" y="5547273"/>
                </a:lnTo>
                <a:lnTo>
                  <a:pt x="9851622" y="5547273"/>
                </a:lnTo>
                <a:lnTo>
                  <a:pt x="9872718" y="5629900"/>
                </a:lnTo>
                <a:lnTo>
                  <a:pt x="9939021" y="5629900"/>
                </a:lnTo>
                <a:lnTo>
                  <a:pt x="9939021" y="5607171"/>
                </a:lnTo>
                <a:lnTo>
                  <a:pt x="9908255" y="5514875"/>
                </a:lnTo>
                <a:lnTo>
                  <a:pt x="9934249" y="5434005"/>
                </a:lnTo>
                <a:lnTo>
                  <a:pt x="9934249" y="5412909"/>
                </a:lnTo>
                <a:lnTo>
                  <a:pt x="9869453" y="5412909"/>
                </a:lnTo>
                <a:lnTo>
                  <a:pt x="9851622" y="5490639"/>
                </a:lnTo>
                <a:lnTo>
                  <a:pt x="9840320" y="5490639"/>
                </a:lnTo>
                <a:lnTo>
                  <a:pt x="9840320" y="5412909"/>
                </a:lnTo>
                <a:close/>
                <a:moveTo>
                  <a:pt x="10232459" y="5353638"/>
                </a:moveTo>
                <a:cubicBezTo>
                  <a:pt x="10231036" y="5353638"/>
                  <a:pt x="10230199" y="5354475"/>
                  <a:pt x="10229947" y="5356150"/>
                </a:cubicBezTo>
                <a:lnTo>
                  <a:pt x="10229947" y="5405877"/>
                </a:lnTo>
                <a:cubicBezTo>
                  <a:pt x="10229947" y="5407467"/>
                  <a:pt x="10230785" y="5408263"/>
                  <a:pt x="10232459" y="5408263"/>
                </a:cubicBezTo>
                <a:lnTo>
                  <a:pt x="10295497" y="5408263"/>
                </a:lnTo>
                <a:cubicBezTo>
                  <a:pt x="10297087" y="5408263"/>
                  <a:pt x="10297883" y="5407467"/>
                  <a:pt x="10297883" y="5405877"/>
                </a:cubicBezTo>
                <a:lnTo>
                  <a:pt x="10297883" y="5356150"/>
                </a:lnTo>
                <a:cubicBezTo>
                  <a:pt x="10297883" y="5354726"/>
                  <a:pt x="10297087" y="5353889"/>
                  <a:pt x="10295497" y="5353638"/>
                </a:cubicBezTo>
                <a:close/>
                <a:moveTo>
                  <a:pt x="8961527" y="5241468"/>
                </a:moveTo>
                <a:lnTo>
                  <a:pt x="8989405" y="5241468"/>
                </a:lnTo>
                <a:lnTo>
                  <a:pt x="8989405" y="5270601"/>
                </a:lnTo>
                <a:lnTo>
                  <a:pt x="8961527" y="5270601"/>
                </a:lnTo>
                <a:close/>
                <a:moveTo>
                  <a:pt x="10513135" y="5164115"/>
                </a:moveTo>
                <a:lnTo>
                  <a:pt x="10519162" y="5164115"/>
                </a:lnTo>
                <a:lnTo>
                  <a:pt x="10525315" y="5227027"/>
                </a:lnTo>
                <a:lnTo>
                  <a:pt x="10525315" y="5228283"/>
                </a:lnTo>
                <a:lnTo>
                  <a:pt x="10505475" y="5228283"/>
                </a:lnTo>
                <a:close/>
                <a:moveTo>
                  <a:pt x="10277968" y="5164115"/>
                </a:moveTo>
                <a:lnTo>
                  <a:pt x="10303836" y="5164115"/>
                </a:lnTo>
                <a:lnTo>
                  <a:pt x="10303836" y="5258044"/>
                </a:lnTo>
                <a:lnTo>
                  <a:pt x="10278093" y="5257918"/>
                </a:lnTo>
                <a:close/>
                <a:moveTo>
                  <a:pt x="9803369" y="5163864"/>
                </a:moveTo>
                <a:lnTo>
                  <a:pt x="9832502" y="5163864"/>
                </a:lnTo>
                <a:lnTo>
                  <a:pt x="9832502" y="5203922"/>
                </a:lnTo>
                <a:lnTo>
                  <a:pt x="9803369" y="5203922"/>
                </a:lnTo>
                <a:close/>
                <a:moveTo>
                  <a:pt x="8961527" y="5163864"/>
                </a:moveTo>
                <a:lnTo>
                  <a:pt x="8989405" y="5163864"/>
                </a:lnTo>
                <a:lnTo>
                  <a:pt x="8989405" y="5188099"/>
                </a:lnTo>
                <a:lnTo>
                  <a:pt x="8961527" y="5188099"/>
                </a:lnTo>
                <a:close/>
                <a:moveTo>
                  <a:pt x="12391895" y="5110244"/>
                </a:moveTo>
                <a:lnTo>
                  <a:pt x="12258284" y="5110369"/>
                </a:lnTo>
                <a:lnTo>
                  <a:pt x="12258284" y="5128577"/>
                </a:lnTo>
                <a:lnTo>
                  <a:pt x="12273981" y="5165245"/>
                </a:lnTo>
                <a:lnTo>
                  <a:pt x="12342167" y="5165245"/>
                </a:lnTo>
                <a:lnTo>
                  <a:pt x="12342167" y="5188853"/>
                </a:lnTo>
                <a:lnTo>
                  <a:pt x="12297589" y="5188853"/>
                </a:lnTo>
                <a:lnTo>
                  <a:pt x="12297589" y="5243854"/>
                </a:lnTo>
                <a:lnTo>
                  <a:pt x="12342167" y="5243854"/>
                </a:lnTo>
                <a:lnTo>
                  <a:pt x="12342167" y="5270099"/>
                </a:lnTo>
                <a:lnTo>
                  <a:pt x="12258284" y="5270099"/>
                </a:lnTo>
                <a:lnTo>
                  <a:pt x="12258284" y="5325100"/>
                </a:lnTo>
                <a:lnTo>
                  <a:pt x="12391895" y="5325100"/>
                </a:lnTo>
                <a:cubicBezTo>
                  <a:pt x="12409726" y="5325184"/>
                  <a:pt x="12418475" y="5317315"/>
                  <a:pt x="12418139" y="5301492"/>
                </a:cubicBezTo>
                <a:lnTo>
                  <a:pt x="12418139" y="5236068"/>
                </a:lnTo>
                <a:cubicBezTo>
                  <a:pt x="12417972" y="5223427"/>
                  <a:pt x="12408345" y="5217274"/>
                  <a:pt x="12389257" y="5217609"/>
                </a:cubicBezTo>
                <a:lnTo>
                  <a:pt x="12389257" y="5212461"/>
                </a:lnTo>
                <a:cubicBezTo>
                  <a:pt x="12408512" y="5212461"/>
                  <a:pt x="12418139" y="5204591"/>
                  <a:pt x="12418139" y="5188853"/>
                </a:cubicBezTo>
                <a:lnTo>
                  <a:pt x="12418139" y="5128577"/>
                </a:lnTo>
                <a:cubicBezTo>
                  <a:pt x="12417805" y="5116690"/>
                  <a:pt x="12409057" y="5110578"/>
                  <a:pt x="12391895" y="5110244"/>
                </a:cubicBezTo>
                <a:close/>
                <a:moveTo>
                  <a:pt x="12210919" y="5110244"/>
                </a:moveTo>
                <a:lnTo>
                  <a:pt x="12077309" y="5110369"/>
                </a:lnTo>
                <a:lnTo>
                  <a:pt x="12077309" y="5128577"/>
                </a:lnTo>
                <a:lnTo>
                  <a:pt x="12093006" y="5165245"/>
                </a:lnTo>
                <a:lnTo>
                  <a:pt x="12161192" y="5165245"/>
                </a:lnTo>
                <a:lnTo>
                  <a:pt x="12161192" y="5188853"/>
                </a:lnTo>
                <a:lnTo>
                  <a:pt x="12116614" y="5188853"/>
                </a:lnTo>
                <a:lnTo>
                  <a:pt x="12116614" y="5243854"/>
                </a:lnTo>
                <a:lnTo>
                  <a:pt x="12161192" y="5243854"/>
                </a:lnTo>
                <a:lnTo>
                  <a:pt x="12161192" y="5270099"/>
                </a:lnTo>
                <a:lnTo>
                  <a:pt x="12077309" y="5270099"/>
                </a:lnTo>
                <a:lnTo>
                  <a:pt x="12077309" y="5325100"/>
                </a:lnTo>
                <a:lnTo>
                  <a:pt x="12210919" y="5325100"/>
                </a:lnTo>
                <a:cubicBezTo>
                  <a:pt x="12228751" y="5325184"/>
                  <a:pt x="12237499" y="5317315"/>
                  <a:pt x="12237165" y="5301492"/>
                </a:cubicBezTo>
                <a:lnTo>
                  <a:pt x="12237165" y="5236068"/>
                </a:lnTo>
                <a:cubicBezTo>
                  <a:pt x="12236997" y="5223427"/>
                  <a:pt x="12227370" y="5217274"/>
                  <a:pt x="12208283" y="5217609"/>
                </a:cubicBezTo>
                <a:lnTo>
                  <a:pt x="12208283" y="5212461"/>
                </a:lnTo>
                <a:cubicBezTo>
                  <a:pt x="12227537" y="5212461"/>
                  <a:pt x="12237165" y="5204591"/>
                  <a:pt x="12237165" y="5188853"/>
                </a:cubicBezTo>
                <a:lnTo>
                  <a:pt x="12237165" y="5128577"/>
                </a:lnTo>
                <a:cubicBezTo>
                  <a:pt x="12236829" y="5116690"/>
                  <a:pt x="12228081" y="5110578"/>
                  <a:pt x="12210919" y="5110244"/>
                </a:cubicBezTo>
                <a:close/>
                <a:moveTo>
                  <a:pt x="11811041" y="5109867"/>
                </a:moveTo>
                <a:cubicBezTo>
                  <a:pt x="11791703" y="5109867"/>
                  <a:pt x="11782034" y="5120541"/>
                  <a:pt x="11782034" y="5141888"/>
                </a:cubicBezTo>
                <a:lnTo>
                  <a:pt x="11782034" y="5290191"/>
                </a:lnTo>
                <a:cubicBezTo>
                  <a:pt x="11782034" y="5313464"/>
                  <a:pt x="11791703" y="5325100"/>
                  <a:pt x="11811041" y="5325100"/>
                </a:cubicBezTo>
                <a:lnTo>
                  <a:pt x="11960600" y="5325100"/>
                </a:lnTo>
                <a:lnTo>
                  <a:pt x="11960600" y="5271229"/>
                </a:lnTo>
                <a:lnTo>
                  <a:pt x="11865917" y="5271229"/>
                </a:lnTo>
                <a:lnTo>
                  <a:pt x="11865917" y="5163612"/>
                </a:lnTo>
                <a:lnTo>
                  <a:pt x="11945280" y="5163612"/>
                </a:lnTo>
                <a:lnTo>
                  <a:pt x="11960600" y="5133098"/>
                </a:lnTo>
                <a:lnTo>
                  <a:pt x="11960600" y="5109867"/>
                </a:lnTo>
                <a:close/>
                <a:moveTo>
                  <a:pt x="11020034" y="5109616"/>
                </a:moveTo>
                <a:lnTo>
                  <a:pt x="11020034" y="5325100"/>
                </a:lnTo>
                <a:lnTo>
                  <a:pt x="11101531" y="5325100"/>
                </a:lnTo>
                <a:lnTo>
                  <a:pt x="11140836" y="5224641"/>
                </a:lnTo>
                <a:lnTo>
                  <a:pt x="11146738" y="5224641"/>
                </a:lnTo>
                <a:lnTo>
                  <a:pt x="11136567" y="5309027"/>
                </a:lnTo>
                <a:lnTo>
                  <a:pt x="11136567" y="5325100"/>
                </a:lnTo>
                <a:lnTo>
                  <a:pt x="11209274" y="5325100"/>
                </a:lnTo>
                <a:lnTo>
                  <a:pt x="11209274" y="5109616"/>
                </a:lnTo>
                <a:lnTo>
                  <a:pt x="11127776" y="5109616"/>
                </a:lnTo>
                <a:lnTo>
                  <a:pt x="11088472" y="5208568"/>
                </a:lnTo>
                <a:lnTo>
                  <a:pt x="11082695" y="5208568"/>
                </a:lnTo>
                <a:lnTo>
                  <a:pt x="11092867" y="5121294"/>
                </a:lnTo>
                <a:lnTo>
                  <a:pt x="11092867" y="5109616"/>
                </a:lnTo>
                <a:close/>
                <a:moveTo>
                  <a:pt x="10810484" y="5109616"/>
                </a:moveTo>
                <a:lnTo>
                  <a:pt x="10810484" y="5325100"/>
                </a:lnTo>
                <a:lnTo>
                  <a:pt x="10891981" y="5325100"/>
                </a:lnTo>
                <a:lnTo>
                  <a:pt x="10931286" y="5224641"/>
                </a:lnTo>
                <a:lnTo>
                  <a:pt x="10937188" y="5224641"/>
                </a:lnTo>
                <a:lnTo>
                  <a:pt x="10927017" y="5309027"/>
                </a:lnTo>
                <a:lnTo>
                  <a:pt x="10927017" y="5325100"/>
                </a:lnTo>
                <a:lnTo>
                  <a:pt x="10999724" y="5325100"/>
                </a:lnTo>
                <a:lnTo>
                  <a:pt x="10999724" y="5109616"/>
                </a:lnTo>
                <a:lnTo>
                  <a:pt x="10918226" y="5109616"/>
                </a:lnTo>
                <a:lnTo>
                  <a:pt x="10878922" y="5208568"/>
                </a:lnTo>
                <a:lnTo>
                  <a:pt x="10873145" y="5208568"/>
                </a:lnTo>
                <a:lnTo>
                  <a:pt x="10883317" y="5121294"/>
                </a:lnTo>
                <a:lnTo>
                  <a:pt x="10883317" y="5109616"/>
                </a:lnTo>
                <a:close/>
                <a:moveTo>
                  <a:pt x="10629509" y="5109616"/>
                </a:moveTo>
                <a:lnTo>
                  <a:pt x="10629509" y="5325100"/>
                </a:lnTo>
                <a:lnTo>
                  <a:pt x="10698072" y="5325100"/>
                </a:lnTo>
                <a:lnTo>
                  <a:pt x="10698198" y="5242222"/>
                </a:lnTo>
                <a:lnTo>
                  <a:pt x="10724192" y="5242222"/>
                </a:lnTo>
                <a:lnTo>
                  <a:pt x="10724192" y="5325100"/>
                </a:lnTo>
                <a:lnTo>
                  <a:pt x="10790495" y="5325100"/>
                </a:lnTo>
                <a:lnTo>
                  <a:pt x="10790495" y="5109616"/>
                </a:lnTo>
                <a:lnTo>
                  <a:pt x="10724192" y="5109616"/>
                </a:lnTo>
                <a:lnTo>
                  <a:pt x="10724192" y="5187723"/>
                </a:lnTo>
                <a:lnTo>
                  <a:pt x="10698198" y="5187723"/>
                </a:lnTo>
                <a:lnTo>
                  <a:pt x="10698072" y="5109616"/>
                </a:lnTo>
                <a:close/>
                <a:moveTo>
                  <a:pt x="10453864" y="5109616"/>
                </a:moveTo>
                <a:lnTo>
                  <a:pt x="10419959" y="5304506"/>
                </a:lnTo>
                <a:lnTo>
                  <a:pt x="10419959" y="5325100"/>
                </a:lnTo>
                <a:lnTo>
                  <a:pt x="10493797" y="5325100"/>
                </a:lnTo>
                <a:lnTo>
                  <a:pt x="10501080" y="5281526"/>
                </a:lnTo>
                <a:lnTo>
                  <a:pt x="10531343" y="5281526"/>
                </a:lnTo>
                <a:lnTo>
                  <a:pt x="10538626" y="5325100"/>
                </a:lnTo>
                <a:lnTo>
                  <a:pt x="10611082" y="5325100"/>
                </a:lnTo>
                <a:lnTo>
                  <a:pt x="10611208" y="5308148"/>
                </a:lnTo>
                <a:lnTo>
                  <a:pt x="10574917" y="5109616"/>
                </a:lnTo>
                <a:close/>
                <a:moveTo>
                  <a:pt x="9543659" y="5109616"/>
                </a:moveTo>
                <a:lnTo>
                  <a:pt x="9543659" y="5325100"/>
                </a:lnTo>
                <a:lnTo>
                  <a:pt x="9612222" y="5325100"/>
                </a:lnTo>
                <a:lnTo>
                  <a:pt x="9612348" y="5242222"/>
                </a:lnTo>
                <a:lnTo>
                  <a:pt x="9638342" y="5242222"/>
                </a:lnTo>
                <a:lnTo>
                  <a:pt x="9638342" y="5325100"/>
                </a:lnTo>
                <a:lnTo>
                  <a:pt x="9704645" y="5325100"/>
                </a:lnTo>
                <a:lnTo>
                  <a:pt x="9704645" y="5109616"/>
                </a:lnTo>
                <a:lnTo>
                  <a:pt x="9638342" y="5109616"/>
                </a:lnTo>
                <a:lnTo>
                  <a:pt x="9638342" y="5187723"/>
                </a:lnTo>
                <a:lnTo>
                  <a:pt x="9612348" y="5187723"/>
                </a:lnTo>
                <a:lnTo>
                  <a:pt x="9612222" y="5109616"/>
                </a:lnTo>
                <a:close/>
                <a:moveTo>
                  <a:pt x="9086459" y="5109616"/>
                </a:moveTo>
                <a:lnTo>
                  <a:pt x="9086459" y="5325100"/>
                </a:lnTo>
                <a:lnTo>
                  <a:pt x="9167956" y="5325100"/>
                </a:lnTo>
                <a:lnTo>
                  <a:pt x="9207261" y="5224641"/>
                </a:lnTo>
                <a:lnTo>
                  <a:pt x="9213163" y="5224641"/>
                </a:lnTo>
                <a:lnTo>
                  <a:pt x="9202991" y="5309027"/>
                </a:lnTo>
                <a:lnTo>
                  <a:pt x="9202991" y="5325100"/>
                </a:lnTo>
                <a:lnTo>
                  <a:pt x="9275699" y="5325100"/>
                </a:lnTo>
                <a:lnTo>
                  <a:pt x="9275699" y="5109616"/>
                </a:lnTo>
                <a:lnTo>
                  <a:pt x="9194201" y="5109616"/>
                </a:lnTo>
                <a:lnTo>
                  <a:pt x="9154897" y="5208568"/>
                </a:lnTo>
                <a:lnTo>
                  <a:pt x="9149120" y="5208568"/>
                </a:lnTo>
                <a:lnTo>
                  <a:pt x="9159292" y="5121294"/>
                </a:lnTo>
                <a:lnTo>
                  <a:pt x="9159292" y="5109616"/>
                </a:lnTo>
                <a:close/>
                <a:moveTo>
                  <a:pt x="11266628" y="5109365"/>
                </a:moveTo>
                <a:lnTo>
                  <a:pt x="11229584" y="5317063"/>
                </a:lnTo>
                <a:lnTo>
                  <a:pt x="11229584" y="5325100"/>
                </a:lnTo>
                <a:lnTo>
                  <a:pt x="11295635" y="5325100"/>
                </a:lnTo>
                <a:lnTo>
                  <a:pt x="11313341" y="5164115"/>
                </a:lnTo>
                <a:lnTo>
                  <a:pt x="11319746" y="5164115"/>
                </a:lnTo>
                <a:lnTo>
                  <a:pt x="11335819" y="5325100"/>
                </a:lnTo>
                <a:lnTo>
                  <a:pt x="11401871" y="5325100"/>
                </a:lnTo>
                <a:lnTo>
                  <a:pt x="11401871" y="5318696"/>
                </a:lnTo>
                <a:lnTo>
                  <a:pt x="11366459" y="5109365"/>
                </a:lnTo>
                <a:close/>
                <a:moveTo>
                  <a:pt x="10234519" y="5109365"/>
                </a:moveTo>
                <a:cubicBezTo>
                  <a:pt x="10218446" y="5111541"/>
                  <a:pt x="10210409" y="5118531"/>
                  <a:pt x="10210409" y="5130335"/>
                </a:cubicBezTo>
                <a:lnTo>
                  <a:pt x="10210283" y="5257918"/>
                </a:lnTo>
                <a:lnTo>
                  <a:pt x="10182908" y="5257918"/>
                </a:lnTo>
                <a:lnTo>
                  <a:pt x="10182908" y="5343560"/>
                </a:lnTo>
                <a:lnTo>
                  <a:pt x="10250216" y="5343560"/>
                </a:lnTo>
                <a:lnTo>
                  <a:pt x="10250216" y="5325477"/>
                </a:lnTo>
                <a:lnTo>
                  <a:pt x="10329955" y="5325477"/>
                </a:lnTo>
                <a:lnTo>
                  <a:pt x="10329955" y="5343560"/>
                </a:lnTo>
                <a:lnTo>
                  <a:pt x="10397263" y="5343560"/>
                </a:lnTo>
                <a:lnTo>
                  <a:pt x="10397891" y="5258044"/>
                </a:lnTo>
                <a:lnTo>
                  <a:pt x="10371646" y="5258044"/>
                </a:lnTo>
                <a:lnTo>
                  <a:pt x="10371646" y="5109365"/>
                </a:lnTo>
                <a:close/>
                <a:moveTo>
                  <a:pt x="9766952" y="5109365"/>
                </a:moveTo>
                <a:cubicBezTo>
                  <a:pt x="9741168" y="5109365"/>
                  <a:pt x="9728276" y="5120289"/>
                  <a:pt x="9728276" y="5142139"/>
                </a:cubicBezTo>
                <a:lnTo>
                  <a:pt x="9728276" y="5215977"/>
                </a:lnTo>
                <a:cubicBezTo>
                  <a:pt x="9728276" y="5230711"/>
                  <a:pt x="9735140" y="5240422"/>
                  <a:pt x="9748870" y="5245110"/>
                </a:cubicBezTo>
                <a:lnTo>
                  <a:pt x="9724634" y="5300864"/>
                </a:lnTo>
                <a:lnTo>
                  <a:pt x="9724634" y="5325100"/>
                </a:lnTo>
                <a:lnTo>
                  <a:pt x="9796085" y="5325100"/>
                </a:lnTo>
                <a:lnTo>
                  <a:pt x="9817935" y="5257290"/>
                </a:lnTo>
                <a:lnTo>
                  <a:pt x="9832502" y="5257290"/>
                </a:lnTo>
                <a:lnTo>
                  <a:pt x="9832502" y="5325100"/>
                </a:lnTo>
                <a:lnTo>
                  <a:pt x="9907595" y="5325100"/>
                </a:lnTo>
                <a:lnTo>
                  <a:pt x="9907595" y="5109365"/>
                </a:lnTo>
                <a:close/>
                <a:moveTo>
                  <a:pt x="9296009" y="5109365"/>
                </a:moveTo>
                <a:lnTo>
                  <a:pt x="9296135" y="5304129"/>
                </a:lnTo>
                <a:cubicBezTo>
                  <a:pt x="9296135" y="5315933"/>
                  <a:pt x="9304171" y="5322924"/>
                  <a:pt x="9320245" y="5325100"/>
                </a:cubicBezTo>
                <a:lnTo>
                  <a:pt x="9528572" y="5325100"/>
                </a:lnTo>
                <a:lnTo>
                  <a:pt x="9528572" y="5109365"/>
                </a:lnTo>
                <a:lnTo>
                  <a:pt x="9460762" y="5109365"/>
                </a:lnTo>
                <a:lnTo>
                  <a:pt x="9460762" y="5270350"/>
                </a:lnTo>
                <a:lnTo>
                  <a:pt x="9446321" y="5270350"/>
                </a:lnTo>
                <a:lnTo>
                  <a:pt x="9446446" y="5109365"/>
                </a:lnTo>
                <a:lnTo>
                  <a:pt x="9378134" y="5109365"/>
                </a:lnTo>
                <a:lnTo>
                  <a:pt x="9378134" y="5270350"/>
                </a:lnTo>
                <a:lnTo>
                  <a:pt x="9363693" y="5270350"/>
                </a:lnTo>
                <a:lnTo>
                  <a:pt x="9363819" y="5109365"/>
                </a:lnTo>
                <a:close/>
                <a:moveTo>
                  <a:pt x="8886434" y="5109365"/>
                </a:moveTo>
                <a:lnTo>
                  <a:pt x="8886434" y="5325226"/>
                </a:lnTo>
                <a:lnTo>
                  <a:pt x="9034360" y="5325100"/>
                </a:lnTo>
                <a:cubicBezTo>
                  <a:pt x="9037625" y="5325100"/>
                  <a:pt x="9040848" y="5324682"/>
                  <a:pt x="9044029" y="5323844"/>
                </a:cubicBezTo>
                <a:cubicBezTo>
                  <a:pt x="9057759" y="5319659"/>
                  <a:pt x="9064623" y="5311999"/>
                  <a:pt x="9064623" y="5300864"/>
                </a:cubicBezTo>
                <a:lnTo>
                  <a:pt x="9064623" y="5241468"/>
                </a:lnTo>
                <a:cubicBezTo>
                  <a:pt x="9064623" y="5228157"/>
                  <a:pt x="9054535" y="5220079"/>
                  <a:pt x="9034360" y="5217232"/>
                </a:cubicBezTo>
                <a:lnTo>
                  <a:pt x="9034360" y="5212335"/>
                </a:lnTo>
                <a:cubicBezTo>
                  <a:pt x="9054535" y="5209740"/>
                  <a:pt x="9064623" y="5201661"/>
                  <a:pt x="9064623" y="5188099"/>
                </a:cubicBezTo>
                <a:lnTo>
                  <a:pt x="9064623" y="5133600"/>
                </a:lnTo>
                <a:cubicBezTo>
                  <a:pt x="9064623" y="5119117"/>
                  <a:pt x="9053322" y="5111039"/>
                  <a:pt x="9030718" y="5109365"/>
                </a:cubicBezTo>
                <a:close/>
                <a:moveTo>
                  <a:pt x="11591534" y="5108109"/>
                </a:moveTo>
                <a:lnTo>
                  <a:pt x="11591534" y="5325100"/>
                </a:lnTo>
                <a:lnTo>
                  <a:pt x="11659595" y="5325100"/>
                </a:lnTo>
                <a:lnTo>
                  <a:pt x="11659595" y="5242473"/>
                </a:lnTo>
                <a:lnTo>
                  <a:pt x="11670897" y="5242473"/>
                </a:lnTo>
                <a:lnTo>
                  <a:pt x="11691993" y="5325100"/>
                </a:lnTo>
                <a:lnTo>
                  <a:pt x="11758296" y="5325100"/>
                </a:lnTo>
                <a:lnTo>
                  <a:pt x="11758296" y="5302371"/>
                </a:lnTo>
                <a:lnTo>
                  <a:pt x="11727531" y="5210075"/>
                </a:lnTo>
                <a:lnTo>
                  <a:pt x="11753524" y="5129205"/>
                </a:lnTo>
                <a:lnTo>
                  <a:pt x="11753524" y="5108109"/>
                </a:lnTo>
                <a:lnTo>
                  <a:pt x="11688728" y="5108109"/>
                </a:lnTo>
                <a:lnTo>
                  <a:pt x="11670897" y="5185839"/>
                </a:lnTo>
                <a:lnTo>
                  <a:pt x="11659595" y="5185839"/>
                </a:lnTo>
                <a:lnTo>
                  <a:pt x="11659595" y="5108109"/>
                </a:lnTo>
                <a:close/>
                <a:moveTo>
                  <a:pt x="9924659" y="5108109"/>
                </a:moveTo>
                <a:lnTo>
                  <a:pt x="9924659" y="5325100"/>
                </a:lnTo>
                <a:lnTo>
                  <a:pt x="9992720" y="5325100"/>
                </a:lnTo>
                <a:lnTo>
                  <a:pt x="9992720" y="5242473"/>
                </a:lnTo>
                <a:lnTo>
                  <a:pt x="10004022" y="5242473"/>
                </a:lnTo>
                <a:lnTo>
                  <a:pt x="10025118" y="5325100"/>
                </a:lnTo>
                <a:lnTo>
                  <a:pt x="10091421" y="5325100"/>
                </a:lnTo>
                <a:lnTo>
                  <a:pt x="10091421" y="5302371"/>
                </a:lnTo>
                <a:lnTo>
                  <a:pt x="10060655" y="5210075"/>
                </a:lnTo>
                <a:lnTo>
                  <a:pt x="10086649" y="5129205"/>
                </a:lnTo>
                <a:lnTo>
                  <a:pt x="10086649" y="5108109"/>
                </a:lnTo>
                <a:lnTo>
                  <a:pt x="10021853" y="5108109"/>
                </a:lnTo>
                <a:lnTo>
                  <a:pt x="10004022" y="5185839"/>
                </a:lnTo>
                <a:lnTo>
                  <a:pt x="9992720" y="5185839"/>
                </a:lnTo>
                <a:lnTo>
                  <a:pt x="9992720" y="5108109"/>
                </a:lnTo>
                <a:close/>
                <a:moveTo>
                  <a:pt x="10298771" y="4965550"/>
                </a:moveTo>
                <a:cubicBezTo>
                  <a:pt x="10297348" y="4965550"/>
                  <a:pt x="10296511" y="4966387"/>
                  <a:pt x="10296260" y="4968062"/>
                </a:cubicBezTo>
                <a:lnTo>
                  <a:pt x="10296260" y="5017789"/>
                </a:lnTo>
                <a:cubicBezTo>
                  <a:pt x="10296260" y="5019379"/>
                  <a:pt x="10297097" y="5020175"/>
                  <a:pt x="10298771" y="5020175"/>
                </a:cubicBezTo>
                <a:lnTo>
                  <a:pt x="10361809" y="5020175"/>
                </a:lnTo>
                <a:cubicBezTo>
                  <a:pt x="10363400" y="5020175"/>
                  <a:pt x="10364195" y="5019379"/>
                  <a:pt x="10364195" y="5017789"/>
                </a:cubicBezTo>
                <a:lnTo>
                  <a:pt x="10364195" y="4968062"/>
                </a:lnTo>
                <a:cubicBezTo>
                  <a:pt x="10364195" y="4966638"/>
                  <a:pt x="10363400" y="4965801"/>
                  <a:pt x="10361809" y="4965550"/>
                </a:cubicBezTo>
                <a:close/>
                <a:moveTo>
                  <a:pt x="10003496" y="4965550"/>
                </a:moveTo>
                <a:cubicBezTo>
                  <a:pt x="10002073" y="4965550"/>
                  <a:pt x="10001236" y="4966387"/>
                  <a:pt x="10000985" y="4968062"/>
                </a:cubicBezTo>
                <a:lnTo>
                  <a:pt x="10000985" y="5017789"/>
                </a:lnTo>
                <a:cubicBezTo>
                  <a:pt x="10000985" y="5019379"/>
                  <a:pt x="10001822" y="5020175"/>
                  <a:pt x="10003496" y="5020175"/>
                </a:cubicBezTo>
                <a:lnTo>
                  <a:pt x="10066534" y="5020175"/>
                </a:lnTo>
                <a:cubicBezTo>
                  <a:pt x="10068125" y="5020175"/>
                  <a:pt x="10068920" y="5019379"/>
                  <a:pt x="10068920" y="5017789"/>
                </a:cubicBezTo>
                <a:lnTo>
                  <a:pt x="10068920" y="4968062"/>
                </a:lnTo>
                <a:cubicBezTo>
                  <a:pt x="10068920" y="4966638"/>
                  <a:pt x="10068125" y="4965801"/>
                  <a:pt x="10066534" y="4965550"/>
                </a:cubicBezTo>
                <a:close/>
                <a:moveTo>
                  <a:pt x="9622496" y="4965550"/>
                </a:moveTo>
                <a:cubicBezTo>
                  <a:pt x="9621073" y="4965550"/>
                  <a:pt x="9620236" y="4966387"/>
                  <a:pt x="9619985" y="4968062"/>
                </a:cubicBezTo>
                <a:lnTo>
                  <a:pt x="9619985" y="5017789"/>
                </a:lnTo>
                <a:cubicBezTo>
                  <a:pt x="9619985" y="5019379"/>
                  <a:pt x="9620822" y="5020175"/>
                  <a:pt x="9622496" y="5020175"/>
                </a:cubicBezTo>
                <a:lnTo>
                  <a:pt x="9685534" y="5020175"/>
                </a:lnTo>
                <a:cubicBezTo>
                  <a:pt x="9687125" y="5020175"/>
                  <a:pt x="9687920" y="5019379"/>
                  <a:pt x="9687920" y="5017789"/>
                </a:cubicBezTo>
                <a:lnTo>
                  <a:pt x="9687920" y="4968062"/>
                </a:lnTo>
                <a:cubicBezTo>
                  <a:pt x="9687920" y="4966638"/>
                  <a:pt x="9687125" y="4965801"/>
                  <a:pt x="9685534" y="4965550"/>
                </a:cubicBezTo>
                <a:close/>
                <a:moveTo>
                  <a:pt x="12104777" y="4936668"/>
                </a:moveTo>
                <a:lnTo>
                  <a:pt x="12132655" y="4936668"/>
                </a:lnTo>
                <a:lnTo>
                  <a:pt x="12132655" y="4965801"/>
                </a:lnTo>
                <a:lnTo>
                  <a:pt x="12104777" y="4965801"/>
                </a:lnTo>
                <a:close/>
                <a:moveTo>
                  <a:pt x="12322885" y="4859315"/>
                </a:moveTo>
                <a:lnTo>
                  <a:pt x="12328913" y="4859315"/>
                </a:lnTo>
                <a:lnTo>
                  <a:pt x="12335065" y="4922227"/>
                </a:lnTo>
                <a:lnTo>
                  <a:pt x="12335065" y="4923483"/>
                </a:lnTo>
                <a:lnTo>
                  <a:pt x="12315225" y="4923483"/>
                </a:lnTo>
                <a:close/>
                <a:moveTo>
                  <a:pt x="11154268" y="4859315"/>
                </a:moveTo>
                <a:lnTo>
                  <a:pt x="11180136" y="4859315"/>
                </a:lnTo>
                <a:lnTo>
                  <a:pt x="11180136" y="4953244"/>
                </a:lnTo>
                <a:lnTo>
                  <a:pt x="11154393" y="4953118"/>
                </a:lnTo>
                <a:close/>
                <a:moveTo>
                  <a:pt x="9858868" y="4859315"/>
                </a:moveTo>
                <a:lnTo>
                  <a:pt x="9884736" y="4859315"/>
                </a:lnTo>
                <a:lnTo>
                  <a:pt x="9884736" y="4953244"/>
                </a:lnTo>
                <a:lnTo>
                  <a:pt x="9858993" y="4953118"/>
                </a:lnTo>
                <a:close/>
                <a:moveTo>
                  <a:pt x="12104777" y="4859064"/>
                </a:moveTo>
                <a:lnTo>
                  <a:pt x="12132655" y="4859064"/>
                </a:lnTo>
                <a:lnTo>
                  <a:pt x="12132655" y="4883299"/>
                </a:lnTo>
                <a:lnTo>
                  <a:pt x="12104777" y="4883299"/>
                </a:lnTo>
                <a:close/>
                <a:moveTo>
                  <a:pt x="8343281" y="4858687"/>
                </a:moveTo>
                <a:lnTo>
                  <a:pt x="8374173" y="4858687"/>
                </a:lnTo>
                <a:lnTo>
                  <a:pt x="8374173" y="4899498"/>
                </a:lnTo>
                <a:lnTo>
                  <a:pt x="8343281" y="4899498"/>
                </a:lnTo>
                <a:close/>
                <a:moveTo>
                  <a:pt x="10474277" y="4805192"/>
                </a:moveTo>
                <a:lnTo>
                  <a:pt x="10472142" y="4806574"/>
                </a:lnTo>
                <a:lnTo>
                  <a:pt x="10448534" y="4989911"/>
                </a:lnTo>
                <a:lnTo>
                  <a:pt x="10448534" y="5018919"/>
                </a:lnTo>
                <a:cubicBezTo>
                  <a:pt x="10448534" y="5019840"/>
                  <a:pt x="10448995" y="5020300"/>
                  <a:pt x="10449915" y="5020300"/>
                </a:cubicBezTo>
                <a:lnTo>
                  <a:pt x="10520237" y="5020300"/>
                </a:lnTo>
                <a:cubicBezTo>
                  <a:pt x="10521158" y="5020300"/>
                  <a:pt x="10521618" y="5019840"/>
                  <a:pt x="10521618" y="5018919"/>
                </a:cubicBezTo>
                <a:lnTo>
                  <a:pt x="10521618" y="4916827"/>
                </a:lnTo>
                <a:lnTo>
                  <a:pt x="10527018" y="4916953"/>
                </a:lnTo>
                <a:lnTo>
                  <a:pt x="10545979" y="5020300"/>
                </a:lnTo>
                <a:lnTo>
                  <a:pt x="10606129" y="5020300"/>
                </a:lnTo>
                <a:lnTo>
                  <a:pt x="10625091" y="4917455"/>
                </a:lnTo>
                <a:lnTo>
                  <a:pt x="10630491" y="4917455"/>
                </a:lnTo>
                <a:lnTo>
                  <a:pt x="10630491" y="5018291"/>
                </a:lnTo>
                <a:cubicBezTo>
                  <a:pt x="10631160" y="5019631"/>
                  <a:pt x="10631830" y="5020300"/>
                  <a:pt x="10632499" y="5020300"/>
                </a:cubicBezTo>
                <a:lnTo>
                  <a:pt x="10703449" y="5020300"/>
                </a:lnTo>
                <a:lnTo>
                  <a:pt x="10703449" y="4998702"/>
                </a:lnTo>
                <a:cubicBezTo>
                  <a:pt x="10703449" y="4989493"/>
                  <a:pt x="10695328" y="4925032"/>
                  <a:pt x="10679087" y="4805318"/>
                </a:cubicBezTo>
                <a:lnTo>
                  <a:pt x="10675823" y="4805192"/>
                </a:lnTo>
                <a:lnTo>
                  <a:pt x="10597339" y="4805192"/>
                </a:lnTo>
                <a:cubicBezTo>
                  <a:pt x="10596502" y="4805192"/>
                  <a:pt x="10589972" y="4833405"/>
                  <a:pt x="10577749" y="4889829"/>
                </a:cubicBezTo>
                <a:lnTo>
                  <a:pt x="10574359" y="4889829"/>
                </a:lnTo>
                <a:lnTo>
                  <a:pt x="10572978" y="4889704"/>
                </a:lnTo>
                <a:lnTo>
                  <a:pt x="10554769" y="4805192"/>
                </a:lnTo>
                <a:close/>
                <a:moveTo>
                  <a:pt x="9369377" y="4805192"/>
                </a:moveTo>
                <a:lnTo>
                  <a:pt x="9367242" y="4806574"/>
                </a:lnTo>
                <a:lnTo>
                  <a:pt x="9343634" y="4989911"/>
                </a:lnTo>
                <a:lnTo>
                  <a:pt x="9343634" y="5018919"/>
                </a:lnTo>
                <a:cubicBezTo>
                  <a:pt x="9343634" y="5019840"/>
                  <a:pt x="9344095" y="5020300"/>
                  <a:pt x="9345015" y="5020300"/>
                </a:cubicBezTo>
                <a:lnTo>
                  <a:pt x="9415337" y="5020300"/>
                </a:lnTo>
                <a:cubicBezTo>
                  <a:pt x="9416257" y="5020300"/>
                  <a:pt x="9416718" y="5019840"/>
                  <a:pt x="9416718" y="5018919"/>
                </a:cubicBezTo>
                <a:lnTo>
                  <a:pt x="9416718" y="4916827"/>
                </a:lnTo>
                <a:lnTo>
                  <a:pt x="9422118" y="4916953"/>
                </a:lnTo>
                <a:lnTo>
                  <a:pt x="9441079" y="5020300"/>
                </a:lnTo>
                <a:lnTo>
                  <a:pt x="9501229" y="5020300"/>
                </a:lnTo>
                <a:lnTo>
                  <a:pt x="9520191" y="4917455"/>
                </a:lnTo>
                <a:lnTo>
                  <a:pt x="9525590" y="4917455"/>
                </a:lnTo>
                <a:lnTo>
                  <a:pt x="9525590" y="5018291"/>
                </a:lnTo>
                <a:cubicBezTo>
                  <a:pt x="9526260" y="5019631"/>
                  <a:pt x="9526930" y="5020300"/>
                  <a:pt x="9527600" y="5020300"/>
                </a:cubicBezTo>
                <a:lnTo>
                  <a:pt x="9598549" y="5020300"/>
                </a:lnTo>
                <a:lnTo>
                  <a:pt x="9598549" y="4998702"/>
                </a:lnTo>
                <a:cubicBezTo>
                  <a:pt x="9598549" y="4989493"/>
                  <a:pt x="9590428" y="4925032"/>
                  <a:pt x="9574187" y="4805318"/>
                </a:cubicBezTo>
                <a:lnTo>
                  <a:pt x="9570923" y="4805192"/>
                </a:lnTo>
                <a:lnTo>
                  <a:pt x="9492439" y="4805192"/>
                </a:lnTo>
                <a:cubicBezTo>
                  <a:pt x="9491602" y="4805192"/>
                  <a:pt x="9485072" y="4833405"/>
                  <a:pt x="9472849" y="4889829"/>
                </a:cubicBezTo>
                <a:lnTo>
                  <a:pt x="9469459" y="4889829"/>
                </a:lnTo>
                <a:lnTo>
                  <a:pt x="9468078" y="4889704"/>
                </a:lnTo>
                <a:lnTo>
                  <a:pt x="9449869" y="4805192"/>
                </a:lnTo>
                <a:close/>
                <a:moveTo>
                  <a:pt x="12263614" y="4804816"/>
                </a:moveTo>
                <a:lnTo>
                  <a:pt x="12229709" y="4999706"/>
                </a:lnTo>
                <a:lnTo>
                  <a:pt x="12229709" y="5020300"/>
                </a:lnTo>
                <a:lnTo>
                  <a:pt x="12303547" y="5020300"/>
                </a:lnTo>
                <a:lnTo>
                  <a:pt x="12310829" y="4976726"/>
                </a:lnTo>
                <a:lnTo>
                  <a:pt x="12341093" y="4976726"/>
                </a:lnTo>
                <a:lnTo>
                  <a:pt x="12348376" y="5020300"/>
                </a:lnTo>
                <a:lnTo>
                  <a:pt x="12420833" y="5020300"/>
                </a:lnTo>
                <a:lnTo>
                  <a:pt x="12420958" y="5003348"/>
                </a:lnTo>
                <a:lnTo>
                  <a:pt x="12384667" y="4804816"/>
                </a:lnTo>
                <a:close/>
                <a:moveTo>
                  <a:pt x="10086584" y="4804816"/>
                </a:moveTo>
                <a:lnTo>
                  <a:pt x="10086584" y="5020300"/>
                </a:lnTo>
                <a:lnTo>
                  <a:pt x="10168081" y="5020300"/>
                </a:lnTo>
                <a:lnTo>
                  <a:pt x="10207386" y="4919841"/>
                </a:lnTo>
                <a:lnTo>
                  <a:pt x="10213288" y="4919841"/>
                </a:lnTo>
                <a:lnTo>
                  <a:pt x="10203117" y="5004227"/>
                </a:lnTo>
                <a:lnTo>
                  <a:pt x="10203117" y="5020300"/>
                </a:lnTo>
                <a:lnTo>
                  <a:pt x="10275824" y="5020300"/>
                </a:lnTo>
                <a:lnTo>
                  <a:pt x="10275824" y="4804816"/>
                </a:lnTo>
                <a:lnTo>
                  <a:pt x="10194326" y="4804816"/>
                </a:lnTo>
                <a:lnTo>
                  <a:pt x="10155022" y="4903768"/>
                </a:lnTo>
                <a:lnTo>
                  <a:pt x="10149245" y="4903768"/>
                </a:lnTo>
                <a:lnTo>
                  <a:pt x="10159417" y="4816494"/>
                </a:lnTo>
                <a:lnTo>
                  <a:pt x="10159417" y="4804816"/>
                </a:lnTo>
                <a:close/>
                <a:moveTo>
                  <a:pt x="9134084" y="4804816"/>
                </a:moveTo>
                <a:lnTo>
                  <a:pt x="9134084" y="5020300"/>
                </a:lnTo>
                <a:lnTo>
                  <a:pt x="9215581" y="5020300"/>
                </a:lnTo>
                <a:lnTo>
                  <a:pt x="9254886" y="4919841"/>
                </a:lnTo>
                <a:lnTo>
                  <a:pt x="9260788" y="4919841"/>
                </a:lnTo>
                <a:lnTo>
                  <a:pt x="9250617" y="5004227"/>
                </a:lnTo>
                <a:lnTo>
                  <a:pt x="9250617" y="5020300"/>
                </a:lnTo>
                <a:lnTo>
                  <a:pt x="9323324" y="5020300"/>
                </a:lnTo>
                <a:lnTo>
                  <a:pt x="9323324" y="4804816"/>
                </a:lnTo>
                <a:lnTo>
                  <a:pt x="9241826" y="4804816"/>
                </a:lnTo>
                <a:lnTo>
                  <a:pt x="9202522" y="4903768"/>
                </a:lnTo>
                <a:lnTo>
                  <a:pt x="9196745" y="4903768"/>
                </a:lnTo>
                <a:lnTo>
                  <a:pt x="9206917" y="4816494"/>
                </a:lnTo>
                <a:lnTo>
                  <a:pt x="9206917" y="4804816"/>
                </a:lnTo>
                <a:close/>
                <a:moveTo>
                  <a:pt x="8267309" y="4804816"/>
                </a:moveTo>
                <a:lnTo>
                  <a:pt x="8267309" y="5020300"/>
                </a:lnTo>
                <a:lnTo>
                  <a:pt x="8343281" y="5020300"/>
                </a:lnTo>
                <a:lnTo>
                  <a:pt x="8343281" y="4953369"/>
                </a:lnTo>
                <a:lnTo>
                  <a:pt x="8417747" y="4953369"/>
                </a:lnTo>
                <a:cubicBezTo>
                  <a:pt x="8436666" y="4952365"/>
                  <a:pt x="8447466" y="4943617"/>
                  <a:pt x="8450145" y="4927125"/>
                </a:cubicBezTo>
                <a:lnTo>
                  <a:pt x="8450145" y="4828172"/>
                </a:lnTo>
                <a:cubicBezTo>
                  <a:pt x="8450145" y="4815699"/>
                  <a:pt x="8441229" y="4807913"/>
                  <a:pt x="8423397" y="4804816"/>
                </a:cubicBezTo>
                <a:close/>
                <a:moveTo>
                  <a:pt x="12029684" y="4804565"/>
                </a:moveTo>
                <a:lnTo>
                  <a:pt x="12029684" y="5020426"/>
                </a:lnTo>
                <a:lnTo>
                  <a:pt x="12177610" y="5020300"/>
                </a:lnTo>
                <a:cubicBezTo>
                  <a:pt x="12180875" y="5020300"/>
                  <a:pt x="12184098" y="5019882"/>
                  <a:pt x="12187279" y="5019044"/>
                </a:cubicBezTo>
                <a:cubicBezTo>
                  <a:pt x="12201009" y="5014859"/>
                  <a:pt x="12207873" y="5007199"/>
                  <a:pt x="12207873" y="4996064"/>
                </a:cubicBezTo>
                <a:lnTo>
                  <a:pt x="12207873" y="4936668"/>
                </a:lnTo>
                <a:cubicBezTo>
                  <a:pt x="12207873" y="4923357"/>
                  <a:pt x="12197785" y="4915279"/>
                  <a:pt x="12177610" y="4912432"/>
                </a:cubicBezTo>
                <a:lnTo>
                  <a:pt x="12177610" y="4907535"/>
                </a:lnTo>
                <a:cubicBezTo>
                  <a:pt x="12197785" y="4904940"/>
                  <a:pt x="12207873" y="4896861"/>
                  <a:pt x="12207873" y="4883299"/>
                </a:cubicBezTo>
                <a:lnTo>
                  <a:pt x="12207873" y="4828800"/>
                </a:lnTo>
                <a:cubicBezTo>
                  <a:pt x="12207873" y="4814317"/>
                  <a:pt x="12196571" y="4806239"/>
                  <a:pt x="12173968" y="4804565"/>
                </a:cubicBezTo>
                <a:close/>
                <a:moveTo>
                  <a:pt x="11848583" y="4804565"/>
                </a:moveTo>
                <a:lnTo>
                  <a:pt x="11848709" y="5020300"/>
                </a:lnTo>
                <a:lnTo>
                  <a:pt x="12007434" y="5020300"/>
                </a:lnTo>
                <a:lnTo>
                  <a:pt x="12007434" y="4965801"/>
                </a:lnTo>
                <a:lnTo>
                  <a:pt x="11922672" y="4965801"/>
                </a:lnTo>
                <a:lnTo>
                  <a:pt x="11922672" y="4936668"/>
                </a:lnTo>
                <a:lnTo>
                  <a:pt x="11995379" y="4936668"/>
                </a:lnTo>
                <a:lnTo>
                  <a:pt x="11995379" y="4883299"/>
                </a:lnTo>
                <a:lnTo>
                  <a:pt x="11922672" y="4883299"/>
                </a:lnTo>
                <a:lnTo>
                  <a:pt x="11922672" y="4859064"/>
                </a:lnTo>
                <a:lnTo>
                  <a:pt x="11994123" y="4859064"/>
                </a:lnTo>
                <a:cubicBezTo>
                  <a:pt x="12002997" y="4845250"/>
                  <a:pt x="12007434" y="4835163"/>
                  <a:pt x="12007434" y="4828800"/>
                </a:cubicBezTo>
                <a:lnTo>
                  <a:pt x="12007434" y="4806950"/>
                </a:lnTo>
                <a:cubicBezTo>
                  <a:pt x="12007434" y="4805611"/>
                  <a:pt x="12006639" y="4804816"/>
                  <a:pt x="12005048" y="4804565"/>
                </a:cubicBezTo>
                <a:close/>
                <a:moveTo>
                  <a:pt x="11667609" y="4804565"/>
                </a:moveTo>
                <a:lnTo>
                  <a:pt x="11667734" y="5020300"/>
                </a:lnTo>
                <a:lnTo>
                  <a:pt x="11826459" y="5020300"/>
                </a:lnTo>
                <a:lnTo>
                  <a:pt x="11826459" y="4965801"/>
                </a:lnTo>
                <a:lnTo>
                  <a:pt x="11741697" y="4965801"/>
                </a:lnTo>
                <a:lnTo>
                  <a:pt x="11741697" y="4936668"/>
                </a:lnTo>
                <a:lnTo>
                  <a:pt x="11814404" y="4936668"/>
                </a:lnTo>
                <a:lnTo>
                  <a:pt x="11814404" y="4883299"/>
                </a:lnTo>
                <a:lnTo>
                  <a:pt x="11741697" y="4883299"/>
                </a:lnTo>
                <a:lnTo>
                  <a:pt x="11741697" y="4859064"/>
                </a:lnTo>
                <a:lnTo>
                  <a:pt x="11813149" y="4859064"/>
                </a:lnTo>
                <a:cubicBezTo>
                  <a:pt x="11822022" y="4845250"/>
                  <a:pt x="11826459" y="4835163"/>
                  <a:pt x="11826459" y="4828800"/>
                </a:cubicBezTo>
                <a:lnTo>
                  <a:pt x="11826459" y="4806950"/>
                </a:lnTo>
                <a:cubicBezTo>
                  <a:pt x="11826459" y="4805611"/>
                  <a:pt x="11825664" y="4804816"/>
                  <a:pt x="11824073" y="4804565"/>
                </a:cubicBezTo>
                <a:close/>
                <a:moveTo>
                  <a:pt x="11514278" y="4804565"/>
                </a:moveTo>
                <a:lnTo>
                  <a:pt x="11477234" y="5012264"/>
                </a:lnTo>
                <a:lnTo>
                  <a:pt x="11477234" y="5020300"/>
                </a:lnTo>
                <a:lnTo>
                  <a:pt x="11543286" y="5020300"/>
                </a:lnTo>
                <a:lnTo>
                  <a:pt x="11560992" y="4859315"/>
                </a:lnTo>
                <a:lnTo>
                  <a:pt x="11567396" y="4859315"/>
                </a:lnTo>
                <a:lnTo>
                  <a:pt x="11583469" y="5020300"/>
                </a:lnTo>
                <a:lnTo>
                  <a:pt x="11649521" y="5020300"/>
                </a:lnTo>
                <a:lnTo>
                  <a:pt x="11649521" y="5013896"/>
                </a:lnTo>
                <a:lnTo>
                  <a:pt x="11614109" y="4804565"/>
                </a:lnTo>
                <a:close/>
                <a:moveTo>
                  <a:pt x="11296133" y="4804565"/>
                </a:moveTo>
                <a:lnTo>
                  <a:pt x="11296259" y="5020300"/>
                </a:lnTo>
                <a:lnTo>
                  <a:pt x="11454984" y="5020300"/>
                </a:lnTo>
                <a:lnTo>
                  <a:pt x="11454984" y="4965801"/>
                </a:lnTo>
                <a:lnTo>
                  <a:pt x="11370222" y="4965801"/>
                </a:lnTo>
                <a:lnTo>
                  <a:pt x="11370222" y="4936668"/>
                </a:lnTo>
                <a:lnTo>
                  <a:pt x="11442929" y="4936668"/>
                </a:lnTo>
                <a:lnTo>
                  <a:pt x="11442929" y="4883299"/>
                </a:lnTo>
                <a:lnTo>
                  <a:pt x="11370222" y="4883299"/>
                </a:lnTo>
                <a:lnTo>
                  <a:pt x="11370222" y="4859064"/>
                </a:lnTo>
                <a:lnTo>
                  <a:pt x="11441673" y="4859064"/>
                </a:lnTo>
                <a:cubicBezTo>
                  <a:pt x="11450547" y="4845250"/>
                  <a:pt x="11454984" y="4835163"/>
                  <a:pt x="11454984" y="4828800"/>
                </a:cubicBezTo>
                <a:lnTo>
                  <a:pt x="11454984" y="4806950"/>
                </a:lnTo>
                <a:cubicBezTo>
                  <a:pt x="11454984" y="4805611"/>
                  <a:pt x="11454189" y="4804816"/>
                  <a:pt x="11452598" y="4804565"/>
                </a:cubicBezTo>
                <a:close/>
                <a:moveTo>
                  <a:pt x="11110819" y="4804565"/>
                </a:moveTo>
                <a:cubicBezTo>
                  <a:pt x="11094746" y="4806741"/>
                  <a:pt x="11086709" y="4813731"/>
                  <a:pt x="11086709" y="4825535"/>
                </a:cubicBezTo>
                <a:lnTo>
                  <a:pt x="11086583" y="4953118"/>
                </a:lnTo>
                <a:lnTo>
                  <a:pt x="11066719" y="4953118"/>
                </a:lnTo>
                <a:lnTo>
                  <a:pt x="11066719" y="4804816"/>
                </a:lnTo>
                <a:lnTo>
                  <a:pt x="11000417" y="4804816"/>
                </a:lnTo>
                <a:lnTo>
                  <a:pt x="11000417" y="4882923"/>
                </a:lnTo>
                <a:lnTo>
                  <a:pt x="10974423" y="4882923"/>
                </a:lnTo>
                <a:lnTo>
                  <a:pt x="10974297" y="4804816"/>
                </a:lnTo>
                <a:lnTo>
                  <a:pt x="10905734" y="4804816"/>
                </a:lnTo>
                <a:lnTo>
                  <a:pt x="10905734" y="5020300"/>
                </a:lnTo>
                <a:lnTo>
                  <a:pt x="10974297" y="5020300"/>
                </a:lnTo>
                <a:lnTo>
                  <a:pt x="10974423" y="4937422"/>
                </a:lnTo>
                <a:lnTo>
                  <a:pt x="11000417" y="4937422"/>
                </a:lnTo>
                <a:lnTo>
                  <a:pt x="11000417" y="5020300"/>
                </a:lnTo>
                <a:lnTo>
                  <a:pt x="11059209" y="5020300"/>
                </a:lnTo>
                <a:lnTo>
                  <a:pt x="11059209" y="5038760"/>
                </a:lnTo>
                <a:lnTo>
                  <a:pt x="11126516" y="5038760"/>
                </a:lnTo>
                <a:lnTo>
                  <a:pt x="11126516" y="5020677"/>
                </a:lnTo>
                <a:lnTo>
                  <a:pt x="11206255" y="5020677"/>
                </a:lnTo>
                <a:lnTo>
                  <a:pt x="11206255" y="5038760"/>
                </a:lnTo>
                <a:lnTo>
                  <a:pt x="11273563" y="5038760"/>
                </a:lnTo>
                <a:lnTo>
                  <a:pt x="11274191" y="4953244"/>
                </a:lnTo>
                <a:lnTo>
                  <a:pt x="11247946" y="4953244"/>
                </a:lnTo>
                <a:lnTo>
                  <a:pt x="11247946" y="4804565"/>
                </a:lnTo>
                <a:close/>
                <a:moveTo>
                  <a:pt x="10724633" y="4804565"/>
                </a:moveTo>
                <a:lnTo>
                  <a:pt x="10724759" y="5020300"/>
                </a:lnTo>
                <a:lnTo>
                  <a:pt x="10883484" y="5020300"/>
                </a:lnTo>
                <a:lnTo>
                  <a:pt x="10883484" y="4965801"/>
                </a:lnTo>
                <a:lnTo>
                  <a:pt x="10798722" y="4965801"/>
                </a:lnTo>
                <a:lnTo>
                  <a:pt x="10798722" y="4936668"/>
                </a:lnTo>
                <a:lnTo>
                  <a:pt x="10871429" y="4936668"/>
                </a:lnTo>
                <a:lnTo>
                  <a:pt x="10871429" y="4883299"/>
                </a:lnTo>
                <a:lnTo>
                  <a:pt x="10798722" y="4883299"/>
                </a:lnTo>
                <a:lnTo>
                  <a:pt x="10798722" y="4859064"/>
                </a:lnTo>
                <a:lnTo>
                  <a:pt x="10870173" y="4859064"/>
                </a:lnTo>
                <a:cubicBezTo>
                  <a:pt x="10879047" y="4845250"/>
                  <a:pt x="10883484" y="4835163"/>
                  <a:pt x="10883484" y="4828800"/>
                </a:cubicBezTo>
                <a:lnTo>
                  <a:pt x="10883484" y="4806950"/>
                </a:lnTo>
                <a:cubicBezTo>
                  <a:pt x="10883484" y="4805611"/>
                  <a:pt x="10882689" y="4804816"/>
                  <a:pt x="10881098" y="4804565"/>
                </a:cubicBezTo>
                <a:close/>
                <a:moveTo>
                  <a:pt x="9815419" y="4804565"/>
                </a:moveTo>
                <a:cubicBezTo>
                  <a:pt x="9799346" y="4806741"/>
                  <a:pt x="9791309" y="4813731"/>
                  <a:pt x="9791309" y="4825535"/>
                </a:cubicBezTo>
                <a:lnTo>
                  <a:pt x="9791184" y="4953118"/>
                </a:lnTo>
                <a:lnTo>
                  <a:pt x="9763808" y="4953118"/>
                </a:lnTo>
                <a:lnTo>
                  <a:pt x="9763808" y="5038760"/>
                </a:lnTo>
                <a:lnTo>
                  <a:pt x="9831116" y="5038760"/>
                </a:lnTo>
                <a:lnTo>
                  <a:pt x="9831116" y="5020677"/>
                </a:lnTo>
                <a:lnTo>
                  <a:pt x="9910855" y="5020677"/>
                </a:lnTo>
                <a:lnTo>
                  <a:pt x="9910855" y="5038760"/>
                </a:lnTo>
                <a:lnTo>
                  <a:pt x="9978163" y="5038760"/>
                </a:lnTo>
                <a:lnTo>
                  <a:pt x="9978791" y="4953244"/>
                </a:lnTo>
                <a:lnTo>
                  <a:pt x="9952546" y="4953244"/>
                </a:lnTo>
                <a:lnTo>
                  <a:pt x="9952546" y="4804565"/>
                </a:lnTo>
                <a:close/>
                <a:moveTo>
                  <a:pt x="8933436" y="4804565"/>
                </a:moveTo>
                <a:lnTo>
                  <a:pt x="8867384" y="4804690"/>
                </a:lnTo>
                <a:lnTo>
                  <a:pt x="8867384" y="4828675"/>
                </a:lnTo>
                <a:lnTo>
                  <a:pt x="8920502" y="4965550"/>
                </a:lnTo>
                <a:lnTo>
                  <a:pt x="8900912" y="5020300"/>
                </a:lnTo>
                <a:lnTo>
                  <a:pt x="8969852" y="5020300"/>
                </a:lnTo>
                <a:lnTo>
                  <a:pt x="9041304" y="4830307"/>
                </a:lnTo>
                <a:lnTo>
                  <a:pt x="9041304" y="4804565"/>
                </a:lnTo>
                <a:lnTo>
                  <a:pt x="8975252" y="4804565"/>
                </a:lnTo>
                <a:lnTo>
                  <a:pt x="8955914" y="4888197"/>
                </a:lnTo>
                <a:lnTo>
                  <a:pt x="8952774" y="4888197"/>
                </a:lnTo>
                <a:close/>
                <a:moveTo>
                  <a:pt x="8676884" y="4804565"/>
                </a:moveTo>
                <a:lnTo>
                  <a:pt x="8676884" y="4859064"/>
                </a:lnTo>
                <a:lnTo>
                  <a:pt x="8721714" y="4859064"/>
                </a:lnTo>
                <a:lnTo>
                  <a:pt x="8721714" y="5020300"/>
                </a:lnTo>
                <a:lnTo>
                  <a:pt x="8795677" y="5020300"/>
                </a:lnTo>
                <a:lnTo>
                  <a:pt x="8795677" y="5017914"/>
                </a:lnTo>
                <a:lnTo>
                  <a:pt x="8795677" y="4859064"/>
                </a:lnTo>
                <a:lnTo>
                  <a:pt x="8830837" y="4859064"/>
                </a:lnTo>
                <a:lnTo>
                  <a:pt x="8844148" y="4828800"/>
                </a:lnTo>
                <a:lnTo>
                  <a:pt x="8844148" y="4804565"/>
                </a:lnTo>
                <a:close/>
                <a:moveTo>
                  <a:pt x="8486528" y="4804062"/>
                </a:moveTo>
                <a:cubicBezTo>
                  <a:pt x="8484687" y="4804062"/>
                  <a:pt x="8483598" y="4805109"/>
                  <a:pt x="8483264" y="4807202"/>
                </a:cubicBezTo>
                <a:lnTo>
                  <a:pt x="8483264" y="4826666"/>
                </a:lnTo>
                <a:lnTo>
                  <a:pt x="8507499" y="4904145"/>
                </a:lnTo>
                <a:lnTo>
                  <a:pt x="8476859" y="5000962"/>
                </a:lnTo>
                <a:lnTo>
                  <a:pt x="8476859" y="5017035"/>
                </a:lnTo>
                <a:cubicBezTo>
                  <a:pt x="8476859" y="5019212"/>
                  <a:pt x="8477948" y="5020300"/>
                  <a:pt x="8480124" y="5020300"/>
                </a:cubicBezTo>
                <a:lnTo>
                  <a:pt x="8544669" y="5020300"/>
                </a:lnTo>
                <a:lnTo>
                  <a:pt x="8562375" y="4937924"/>
                </a:lnTo>
                <a:lnTo>
                  <a:pt x="8567272" y="4937924"/>
                </a:lnTo>
                <a:lnTo>
                  <a:pt x="8584978" y="5020300"/>
                </a:lnTo>
                <a:lnTo>
                  <a:pt x="8649523" y="5020300"/>
                </a:lnTo>
                <a:cubicBezTo>
                  <a:pt x="8651700" y="5020300"/>
                  <a:pt x="8652788" y="5019212"/>
                  <a:pt x="8652788" y="5017035"/>
                </a:cubicBezTo>
                <a:lnTo>
                  <a:pt x="8652788" y="5000962"/>
                </a:lnTo>
                <a:lnTo>
                  <a:pt x="8622148" y="4907284"/>
                </a:lnTo>
                <a:lnTo>
                  <a:pt x="8646384" y="4826666"/>
                </a:lnTo>
                <a:lnTo>
                  <a:pt x="8646384" y="4807202"/>
                </a:lnTo>
                <a:cubicBezTo>
                  <a:pt x="8646384" y="4805444"/>
                  <a:pt x="8645295" y="4804397"/>
                  <a:pt x="8643119" y="4804062"/>
                </a:cubicBezTo>
                <a:lnTo>
                  <a:pt x="8583346" y="4804062"/>
                </a:lnTo>
                <a:lnTo>
                  <a:pt x="8567272" y="4881541"/>
                </a:lnTo>
                <a:lnTo>
                  <a:pt x="8562375" y="4881541"/>
                </a:lnTo>
                <a:lnTo>
                  <a:pt x="8546302" y="4804062"/>
                </a:lnTo>
                <a:close/>
                <a:moveTo>
                  <a:pt x="1832615" y="3846536"/>
                </a:moveTo>
                <a:lnTo>
                  <a:pt x="1865655" y="3846536"/>
                </a:lnTo>
                <a:lnTo>
                  <a:pt x="1865655" y="3881064"/>
                </a:lnTo>
                <a:lnTo>
                  <a:pt x="1832615" y="3881064"/>
                </a:lnTo>
                <a:close/>
                <a:moveTo>
                  <a:pt x="8567831" y="3833439"/>
                </a:moveTo>
                <a:lnTo>
                  <a:pt x="8604443" y="3833439"/>
                </a:lnTo>
                <a:lnTo>
                  <a:pt x="8604443" y="3881808"/>
                </a:lnTo>
                <a:lnTo>
                  <a:pt x="8567831" y="3881808"/>
                </a:lnTo>
                <a:close/>
                <a:moveTo>
                  <a:pt x="5862732" y="3833439"/>
                </a:moveTo>
                <a:lnTo>
                  <a:pt x="5899343" y="3833439"/>
                </a:lnTo>
                <a:lnTo>
                  <a:pt x="5899343" y="3881808"/>
                </a:lnTo>
                <a:lnTo>
                  <a:pt x="5862732" y="3881808"/>
                </a:lnTo>
                <a:close/>
                <a:moveTo>
                  <a:pt x="3976782" y="3833439"/>
                </a:moveTo>
                <a:lnTo>
                  <a:pt x="4013394" y="3833439"/>
                </a:lnTo>
                <a:lnTo>
                  <a:pt x="4013394" y="3881808"/>
                </a:lnTo>
                <a:lnTo>
                  <a:pt x="3976782" y="3881808"/>
                </a:lnTo>
                <a:close/>
                <a:moveTo>
                  <a:pt x="9006725" y="3758132"/>
                </a:moveTo>
                <a:lnTo>
                  <a:pt x="9037384" y="3758132"/>
                </a:lnTo>
                <a:lnTo>
                  <a:pt x="9037384" y="3881361"/>
                </a:lnTo>
                <a:lnTo>
                  <a:pt x="9006577" y="3881361"/>
                </a:lnTo>
                <a:close/>
                <a:moveTo>
                  <a:pt x="7301751" y="3758132"/>
                </a:moveTo>
                <a:lnTo>
                  <a:pt x="7332409" y="3758132"/>
                </a:lnTo>
                <a:lnTo>
                  <a:pt x="7332409" y="3881361"/>
                </a:lnTo>
                <a:lnTo>
                  <a:pt x="7301602" y="3881361"/>
                </a:lnTo>
                <a:close/>
                <a:moveTo>
                  <a:pt x="5387227" y="3758132"/>
                </a:moveTo>
                <a:lnTo>
                  <a:pt x="5417884" y="3758132"/>
                </a:lnTo>
                <a:lnTo>
                  <a:pt x="5417884" y="3881361"/>
                </a:lnTo>
                <a:lnTo>
                  <a:pt x="5387078" y="3881361"/>
                </a:lnTo>
                <a:close/>
                <a:moveTo>
                  <a:pt x="3310776" y="3758132"/>
                </a:moveTo>
                <a:lnTo>
                  <a:pt x="3341435" y="3758132"/>
                </a:lnTo>
                <a:lnTo>
                  <a:pt x="3341435" y="3881361"/>
                </a:lnTo>
                <a:lnTo>
                  <a:pt x="3310628" y="3881361"/>
                </a:lnTo>
                <a:close/>
                <a:moveTo>
                  <a:pt x="2617833" y="3758132"/>
                </a:moveTo>
                <a:lnTo>
                  <a:pt x="2648491" y="3758132"/>
                </a:lnTo>
                <a:lnTo>
                  <a:pt x="2648491" y="3881361"/>
                </a:lnTo>
                <a:lnTo>
                  <a:pt x="2617684" y="3881361"/>
                </a:lnTo>
                <a:close/>
                <a:moveTo>
                  <a:pt x="2063001" y="3758132"/>
                </a:moveTo>
                <a:lnTo>
                  <a:pt x="2093660" y="3758132"/>
                </a:lnTo>
                <a:lnTo>
                  <a:pt x="2093660" y="3881361"/>
                </a:lnTo>
                <a:lnTo>
                  <a:pt x="2062852" y="3881361"/>
                </a:lnTo>
                <a:close/>
                <a:moveTo>
                  <a:pt x="10740871" y="3754857"/>
                </a:moveTo>
                <a:lnTo>
                  <a:pt x="10748014" y="3754857"/>
                </a:lnTo>
                <a:lnTo>
                  <a:pt x="10755307" y="3829420"/>
                </a:lnTo>
                <a:lnTo>
                  <a:pt x="10755307" y="3830909"/>
                </a:lnTo>
                <a:lnTo>
                  <a:pt x="10731792" y="3830909"/>
                </a:lnTo>
                <a:close/>
                <a:moveTo>
                  <a:pt x="6664171" y="3754857"/>
                </a:moveTo>
                <a:lnTo>
                  <a:pt x="6671315" y="3754857"/>
                </a:lnTo>
                <a:lnTo>
                  <a:pt x="6678607" y="3829420"/>
                </a:lnTo>
                <a:lnTo>
                  <a:pt x="6678607" y="3830909"/>
                </a:lnTo>
                <a:lnTo>
                  <a:pt x="6655092" y="3830909"/>
                </a:lnTo>
                <a:close/>
                <a:moveTo>
                  <a:pt x="5605110" y="3754857"/>
                </a:moveTo>
                <a:lnTo>
                  <a:pt x="5635770" y="3754857"/>
                </a:lnTo>
                <a:lnTo>
                  <a:pt x="5635770" y="3866181"/>
                </a:lnTo>
                <a:lnTo>
                  <a:pt x="5605259" y="3866032"/>
                </a:lnTo>
                <a:close/>
                <a:moveTo>
                  <a:pt x="1832615" y="3754560"/>
                </a:moveTo>
                <a:lnTo>
                  <a:pt x="1865655" y="3754560"/>
                </a:lnTo>
                <a:lnTo>
                  <a:pt x="1865655" y="3783284"/>
                </a:lnTo>
                <a:lnTo>
                  <a:pt x="1832615" y="3783284"/>
                </a:lnTo>
                <a:close/>
                <a:moveTo>
                  <a:pt x="7529606" y="3754113"/>
                </a:moveTo>
                <a:lnTo>
                  <a:pt x="7566218" y="3754113"/>
                </a:lnTo>
                <a:lnTo>
                  <a:pt x="7566218" y="3802482"/>
                </a:lnTo>
                <a:lnTo>
                  <a:pt x="7529606" y="3802482"/>
                </a:lnTo>
                <a:close/>
                <a:moveTo>
                  <a:pt x="10579243" y="3691010"/>
                </a:moveTo>
                <a:lnTo>
                  <a:pt x="10420890" y="3691159"/>
                </a:lnTo>
                <a:lnTo>
                  <a:pt x="10420890" y="3712739"/>
                </a:lnTo>
                <a:lnTo>
                  <a:pt x="10439494" y="3756197"/>
                </a:lnTo>
                <a:lnTo>
                  <a:pt x="10520307" y="3756197"/>
                </a:lnTo>
                <a:lnTo>
                  <a:pt x="10520307" y="3784177"/>
                </a:lnTo>
                <a:lnTo>
                  <a:pt x="10467473" y="3784177"/>
                </a:lnTo>
                <a:lnTo>
                  <a:pt x="10467473" y="3849363"/>
                </a:lnTo>
                <a:lnTo>
                  <a:pt x="10520307" y="3849363"/>
                </a:lnTo>
                <a:lnTo>
                  <a:pt x="10520307" y="3880468"/>
                </a:lnTo>
                <a:lnTo>
                  <a:pt x="10420890" y="3880468"/>
                </a:lnTo>
                <a:lnTo>
                  <a:pt x="10420890" y="3945655"/>
                </a:lnTo>
                <a:lnTo>
                  <a:pt x="10579243" y="3945655"/>
                </a:lnTo>
                <a:cubicBezTo>
                  <a:pt x="10600377" y="3945754"/>
                  <a:pt x="10610745" y="3936428"/>
                  <a:pt x="10610348" y="3917675"/>
                </a:cubicBezTo>
                <a:lnTo>
                  <a:pt x="10610348" y="3840136"/>
                </a:lnTo>
                <a:cubicBezTo>
                  <a:pt x="10610150" y="3825154"/>
                  <a:pt x="10598740" y="3817861"/>
                  <a:pt x="10576118" y="3818258"/>
                </a:cubicBezTo>
                <a:lnTo>
                  <a:pt x="10576118" y="3812156"/>
                </a:lnTo>
                <a:cubicBezTo>
                  <a:pt x="10598938" y="3812156"/>
                  <a:pt x="10610348" y="3802830"/>
                  <a:pt x="10610348" y="3784177"/>
                </a:cubicBezTo>
                <a:lnTo>
                  <a:pt x="10610348" y="3712739"/>
                </a:lnTo>
                <a:cubicBezTo>
                  <a:pt x="10609951" y="3698650"/>
                  <a:pt x="10599583" y="3691407"/>
                  <a:pt x="10579243" y="3691010"/>
                </a:cubicBezTo>
                <a:close/>
                <a:moveTo>
                  <a:pt x="8961779" y="3691010"/>
                </a:moveTo>
                <a:cubicBezTo>
                  <a:pt x="8937569" y="3691010"/>
                  <a:pt x="8925465" y="3701279"/>
                  <a:pt x="8925465" y="3721818"/>
                </a:cubicBezTo>
                <a:lnTo>
                  <a:pt x="8925465" y="3914848"/>
                </a:lnTo>
                <a:cubicBezTo>
                  <a:pt x="8925365" y="3935287"/>
                  <a:pt x="8937471" y="3945556"/>
                  <a:pt x="8961779" y="3945655"/>
                </a:cubicBezTo>
                <a:lnTo>
                  <a:pt x="9079353" y="3945655"/>
                </a:lnTo>
                <a:cubicBezTo>
                  <a:pt x="9103662" y="3945655"/>
                  <a:pt x="9115817" y="3936329"/>
                  <a:pt x="9115817" y="3917675"/>
                </a:cubicBezTo>
                <a:lnTo>
                  <a:pt x="9115817" y="3718990"/>
                </a:lnTo>
                <a:cubicBezTo>
                  <a:pt x="9115915" y="3700833"/>
                  <a:pt x="9105647" y="3691506"/>
                  <a:pt x="9085009" y="3691010"/>
                </a:cubicBezTo>
                <a:close/>
                <a:moveTo>
                  <a:pt x="7256804" y="3691010"/>
                </a:moveTo>
                <a:cubicBezTo>
                  <a:pt x="7232595" y="3691010"/>
                  <a:pt x="7220490" y="3701279"/>
                  <a:pt x="7220490" y="3721818"/>
                </a:cubicBezTo>
                <a:lnTo>
                  <a:pt x="7220490" y="3914848"/>
                </a:lnTo>
                <a:cubicBezTo>
                  <a:pt x="7220391" y="3935287"/>
                  <a:pt x="7232496" y="3945556"/>
                  <a:pt x="7256804" y="3945655"/>
                </a:cubicBezTo>
                <a:lnTo>
                  <a:pt x="7374379" y="3945655"/>
                </a:lnTo>
                <a:cubicBezTo>
                  <a:pt x="7398687" y="3945655"/>
                  <a:pt x="7410842" y="3936329"/>
                  <a:pt x="7410842" y="3917675"/>
                </a:cubicBezTo>
                <a:lnTo>
                  <a:pt x="7410842" y="3718990"/>
                </a:lnTo>
                <a:cubicBezTo>
                  <a:pt x="7410941" y="3700833"/>
                  <a:pt x="7400672" y="3691506"/>
                  <a:pt x="7380034" y="3691010"/>
                </a:cubicBezTo>
                <a:close/>
                <a:moveTo>
                  <a:pt x="3265830" y="3691010"/>
                </a:moveTo>
                <a:cubicBezTo>
                  <a:pt x="3241621" y="3691010"/>
                  <a:pt x="3229516" y="3701279"/>
                  <a:pt x="3229516" y="3721818"/>
                </a:cubicBezTo>
                <a:lnTo>
                  <a:pt x="3229516" y="3914848"/>
                </a:lnTo>
                <a:cubicBezTo>
                  <a:pt x="3229417" y="3935287"/>
                  <a:pt x="3241522" y="3945556"/>
                  <a:pt x="3265830" y="3945655"/>
                </a:cubicBezTo>
                <a:lnTo>
                  <a:pt x="3383404" y="3945655"/>
                </a:lnTo>
                <a:cubicBezTo>
                  <a:pt x="3407713" y="3945655"/>
                  <a:pt x="3419868" y="3936329"/>
                  <a:pt x="3419868" y="3917675"/>
                </a:cubicBezTo>
                <a:lnTo>
                  <a:pt x="3419868" y="3718990"/>
                </a:lnTo>
                <a:cubicBezTo>
                  <a:pt x="3419967" y="3700833"/>
                  <a:pt x="3409697" y="3691506"/>
                  <a:pt x="3389060" y="3691010"/>
                </a:cubicBezTo>
                <a:close/>
                <a:moveTo>
                  <a:pt x="2018055" y="3691010"/>
                </a:moveTo>
                <a:cubicBezTo>
                  <a:pt x="1993845" y="3691010"/>
                  <a:pt x="1981741" y="3701279"/>
                  <a:pt x="1981741" y="3721818"/>
                </a:cubicBezTo>
                <a:lnTo>
                  <a:pt x="1981741" y="3914848"/>
                </a:lnTo>
                <a:cubicBezTo>
                  <a:pt x="1981642" y="3935287"/>
                  <a:pt x="1993746" y="3945556"/>
                  <a:pt x="2018055" y="3945655"/>
                </a:cubicBezTo>
                <a:lnTo>
                  <a:pt x="2135629" y="3945655"/>
                </a:lnTo>
                <a:cubicBezTo>
                  <a:pt x="2159938" y="3945655"/>
                  <a:pt x="2172092" y="3936329"/>
                  <a:pt x="2172092" y="3917675"/>
                </a:cubicBezTo>
                <a:lnTo>
                  <a:pt x="2172092" y="3718990"/>
                </a:lnTo>
                <a:cubicBezTo>
                  <a:pt x="2172191" y="3700833"/>
                  <a:pt x="2161922" y="3691506"/>
                  <a:pt x="2141285" y="3691010"/>
                </a:cubicBezTo>
                <a:close/>
                <a:moveTo>
                  <a:pt x="1692419" y="3691010"/>
                </a:moveTo>
                <a:lnTo>
                  <a:pt x="1534066" y="3691159"/>
                </a:lnTo>
                <a:lnTo>
                  <a:pt x="1534066" y="3712739"/>
                </a:lnTo>
                <a:lnTo>
                  <a:pt x="1552669" y="3756197"/>
                </a:lnTo>
                <a:lnTo>
                  <a:pt x="1633483" y="3756197"/>
                </a:lnTo>
                <a:lnTo>
                  <a:pt x="1633483" y="3784177"/>
                </a:lnTo>
                <a:lnTo>
                  <a:pt x="1580649" y="3784177"/>
                </a:lnTo>
                <a:lnTo>
                  <a:pt x="1580649" y="3849363"/>
                </a:lnTo>
                <a:lnTo>
                  <a:pt x="1633483" y="3849363"/>
                </a:lnTo>
                <a:lnTo>
                  <a:pt x="1633483" y="3880468"/>
                </a:lnTo>
                <a:lnTo>
                  <a:pt x="1534066" y="3880468"/>
                </a:lnTo>
                <a:lnTo>
                  <a:pt x="1534066" y="3945655"/>
                </a:lnTo>
                <a:lnTo>
                  <a:pt x="1692419" y="3945655"/>
                </a:lnTo>
                <a:cubicBezTo>
                  <a:pt x="1713553" y="3945754"/>
                  <a:pt x="1723921" y="3936428"/>
                  <a:pt x="1723524" y="3917675"/>
                </a:cubicBezTo>
                <a:lnTo>
                  <a:pt x="1723524" y="3712739"/>
                </a:lnTo>
                <a:cubicBezTo>
                  <a:pt x="1723127" y="3698650"/>
                  <a:pt x="1712759" y="3691407"/>
                  <a:pt x="1692419" y="3691010"/>
                </a:cubicBezTo>
                <a:close/>
                <a:moveTo>
                  <a:pt x="8704307" y="3690861"/>
                </a:moveTo>
                <a:lnTo>
                  <a:pt x="8704158" y="3945655"/>
                </a:lnTo>
                <a:lnTo>
                  <a:pt x="8784079" y="3945655"/>
                </a:lnTo>
                <a:lnTo>
                  <a:pt x="8784079" y="3690861"/>
                </a:lnTo>
                <a:close/>
                <a:moveTo>
                  <a:pt x="5999207" y="3690861"/>
                </a:moveTo>
                <a:lnTo>
                  <a:pt x="5999058" y="3945655"/>
                </a:lnTo>
                <a:lnTo>
                  <a:pt x="6078979" y="3945655"/>
                </a:lnTo>
                <a:lnTo>
                  <a:pt x="6078979" y="3690861"/>
                </a:lnTo>
                <a:close/>
                <a:moveTo>
                  <a:pt x="4113257" y="3690861"/>
                </a:moveTo>
                <a:lnTo>
                  <a:pt x="4113109" y="3945655"/>
                </a:lnTo>
                <a:lnTo>
                  <a:pt x="4193029" y="3945655"/>
                </a:lnTo>
                <a:lnTo>
                  <a:pt x="4193029" y="3690861"/>
                </a:lnTo>
                <a:close/>
                <a:moveTo>
                  <a:pt x="9879900" y="3690713"/>
                </a:moveTo>
                <a:lnTo>
                  <a:pt x="9877370" y="3692350"/>
                </a:lnTo>
                <a:lnTo>
                  <a:pt x="9849390" y="3909639"/>
                </a:lnTo>
                <a:lnTo>
                  <a:pt x="9849390" y="3944018"/>
                </a:lnTo>
                <a:cubicBezTo>
                  <a:pt x="9849390" y="3945109"/>
                  <a:pt x="9849936" y="3945655"/>
                  <a:pt x="9851027" y="3945655"/>
                </a:cubicBezTo>
                <a:lnTo>
                  <a:pt x="9934371" y="3945655"/>
                </a:lnTo>
                <a:cubicBezTo>
                  <a:pt x="9935462" y="3945655"/>
                  <a:pt x="9936008" y="3945109"/>
                  <a:pt x="9936008" y="3944018"/>
                </a:cubicBezTo>
                <a:lnTo>
                  <a:pt x="9936008" y="3823021"/>
                </a:lnTo>
                <a:lnTo>
                  <a:pt x="9942408" y="3823170"/>
                </a:lnTo>
                <a:lnTo>
                  <a:pt x="9964881" y="3945655"/>
                </a:lnTo>
                <a:lnTo>
                  <a:pt x="10036169" y="3945655"/>
                </a:lnTo>
                <a:lnTo>
                  <a:pt x="10058642" y="3823765"/>
                </a:lnTo>
                <a:lnTo>
                  <a:pt x="10065042" y="3823765"/>
                </a:lnTo>
                <a:lnTo>
                  <a:pt x="10065042" y="3943274"/>
                </a:lnTo>
                <a:cubicBezTo>
                  <a:pt x="10065836" y="3944861"/>
                  <a:pt x="10066630" y="3945655"/>
                  <a:pt x="10067423" y="3945655"/>
                </a:cubicBezTo>
                <a:lnTo>
                  <a:pt x="10151511" y="3945655"/>
                </a:lnTo>
                <a:lnTo>
                  <a:pt x="10151511" y="3920057"/>
                </a:lnTo>
                <a:cubicBezTo>
                  <a:pt x="10151511" y="3909143"/>
                  <a:pt x="10141887" y="3832744"/>
                  <a:pt x="10122639" y="3690861"/>
                </a:cubicBezTo>
                <a:lnTo>
                  <a:pt x="10118769" y="3690713"/>
                </a:lnTo>
                <a:lnTo>
                  <a:pt x="10025751" y="3690713"/>
                </a:lnTo>
                <a:cubicBezTo>
                  <a:pt x="10024759" y="3690713"/>
                  <a:pt x="10017020" y="3724149"/>
                  <a:pt x="10002534" y="3791023"/>
                </a:cubicBezTo>
                <a:lnTo>
                  <a:pt x="9998516" y="3791023"/>
                </a:lnTo>
                <a:lnTo>
                  <a:pt x="9996879" y="3790874"/>
                </a:lnTo>
                <a:lnTo>
                  <a:pt x="9975299" y="3690713"/>
                </a:lnTo>
                <a:close/>
                <a:moveTo>
                  <a:pt x="8184450" y="3690713"/>
                </a:moveTo>
                <a:lnTo>
                  <a:pt x="8181920" y="3692350"/>
                </a:lnTo>
                <a:lnTo>
                  <a:pt x="8153940" y="3909639"/>
                </a:lnTo>
                <a:lnTo>
                  <a:pt x="8153940" y="3944018"/>
                </a:lnTo>
                <a:cubicBezTo>
                  <a:pt x="8153940" y="3945109"/>
                  <a:pt x="8154486" y="3945655"/>
                  <a:pt x="8155578" y="3945655"/>
                </a:cubicBezTo>
                <a:lnTo>
                  <a:pt x="8238921" y="3945655"/>
                </a:lnTo>
                <a:cubicBezTo>
                  <a:pt x="8240012" y="3945655"/>
                  <a:pt x="8240558" y="3945109"/>
                  <a:pt x="8240558" y="3944018"/>
                </a:cubicBezTo>
                <a:lnTo>
                  <a:pt x="8240558" y="3823021"/>
                </a:lnTo>
                <a:lnTo>
                  <a:pt x="8246958" y="3823170"/>
                </a:lnTo>
                <a:lnTo>
                  <a:pt x="8269431" y="3945655"/>
                </a:lnTo>
                <a:lnTo>
                  <a:pt x="8340720" y="3945655"/>
                </a:lnTo>
                <a:lnTo>
                  <a:pt x="8363193" y="3823765"/>
                </a:lnTo>
                <a:lnTo>
                  <a:pt x="8369592" y="3823765"/>
                </a:lnTo>
                <a:lnTo>
                  <a:pt x="8369592" y="3943274"/>
                </a:lnTo>
                <a:cubicBezTo>
                  <a:pt x="8370386" y="3944861"/>
                  <a:pt x="8371180" y="3945655"/>
                  <a:pt x="8371974" y="3945655"/>
                </a:cubicBezTo>
                <a:lnTo>
                  <a:pt x="8456061" y="3945655"/>
                </a:lnTo>
                <a:lnTo>
                  <a:pt x="8456061" y="3920057"/>
                </a:lnTo>
                <a:cubicBezTo>
                  <a:pt x="8456061" y="3909143"/>
                  <a:pt x="8446437" y="3832744"/>
                  <a:pt x="8427189" y="3690861"/>
                </a:cubicBezTo>
                <a:lnTo>
                  <a:pt x="8423319" y="3690713"/>
                </a:lnTo>
                <a:lnTo>
                  <a:pt x="8330302" y="3690713"/>
                </a:lnTo>
                <a:cubicBezTo>
                  <a:pt x="8329309" y="3690713"/>
                  <a:pt x="8321570" y="3724149"/>
                  <a:pt x="8307085" y="3791023"/>
                </a:cubicBezTo>
                <a:lnTo>
                  <a:pt x="8303066" y="3791023"/>
                </a:lnTo>
                <a:lnTo>
                  <a:pt x="8301429" y="3790874"/>
                </a:lnTo>
                <a:lnTo>
                  <a:pt x="8279849" y="3690713"/>
                </a:lnTo>
                <a:close/>
                <a:moveTo>
                  <a:pt x="4574477" y="3690713"/>
                </a:moveTo>
                <a:lnTo>
                  <a:pt x="4571946" y="3692350"/>
                </a:lnTo>
                <a:lnTo>
                  <a:pt x="4543965" y="3909639"/>
                </a:lnTo>
                <a:lnTo>
                  <a:pt x="4543965" y="3944018"/>
                </a:lnTo>
                <a:cubicBezTo>
                  <a:pt x="4543965" y="3945109"/>
                  <a:pt x="4544511" y="3945655"/>
                  <a:pt x="4545602" y="3945655"/>
                </a:cubicBezTo>
                <a:lnTo>
                  <a:pt x="4628946" y="3945655"/>
                </a:lnTo>
                <a:cubicBezTo>
                  <a:pt x="4630038" y="3945655"/>
                  <a:pt x="4630584" y="3945109"/>
                  <a:pt x="4630584" y="3944018"/>
                </a:cubicBezTo>
                <a:lnTo>
                  <a:pt x="4630584" y="3823021"/>
                </a:lnTo>
                <a:lnTo>
                  <a:pt x="4636984" y="3823170"/>
                </a:lnTo>
                <a:lnTo>
                  <a:pt x="4659456" y="3945655"/>
                </a:lnTo>
                <a:lnTo>
                  <a:pt x="4730744" y="3945655"/>
                </a:lnTo>
                <a:lnTo>
                  <a:pt x="4753219" y="3823765"/>
                </a:lnTo>
                <a:lnTo>
                  <a:pt x="4759619" y="3823765"/>
                </a:lnTo>
                <a:lnTo>
                  <a:pt x="4759619" y="3943274"/>
                </a:lnTo>
                <a:cubicBezTo>
                  <a:pt x="4760412" y="3944861"/>
                  <a:pt x="4761205" y="3945655"/>
                  <a:pt x="4761999" y="3945655"/>
                </a:cubicBezTo>
                <a:lnTo>
                  <a:pt x="4846087" y="3945655"/>
                </a:lnTo>
                <a:lnTo>
                  <a:pt x="4846087" y="3920057"/>
                </a:lnTo>
                <a:cubicBezTo>
                  <a:pt x="4846087" y="3909143"/>
                  <a:pt x="4836462" y="3832744"/>
                  <a:pt x="4817214" y="3690861"/>
                </a:cubicBezTo>
                <a:lnTo>
                  <a:pt x="4813345" y="3690713"/>
                </a:lnTo>
                <a:lnTo>
                  <a:pt x="4720327" y="3690713"/>
                </a:lnTo>
                <a:cubicBezTo>
                  <a:pt x="4719335" y="3690713"/>
                  <a:pt x="4711596" y="3724149"/>
                  <a:pt x="4697109" y="3791023"/>
                </a:cubicBezTo>
                <a:lnTo>
                  <a:pt x="4693091" y="3791023"/>
                </a:lnTo>
                <a:lnTo>
                  <a:pt x="4691455" y="3790874"/>
                </a:lnTo>
                <a:lnTo>
                  <a:pt x="4669874" y="3690713"/>
                </a:lnTo>
                <a:close/>
                <a:moveTo>
                  <a:pt x="10956969" y="3690415"/>
                </a:moveTo>
                <a:lnTo>
                  <a:pt x="10878090" y="3690564"/>
                </a:lnTo>
                <a:lnTo>
                  <a:pt x="10878090" y="3945804"/>
                </a:lnTo>
                <a:lnTo>
                  <a:pt x="11019328" y="3945804"/>
                </a:lnTo>
                <a:lnTo>
                  <a:pt x="11019328" y="3966938"/>
                </a:lnTo>
                <a:lnTo>
                  <a:pt x="11084217" y="3967086"/>
                </a:lnTo>
                <a:lnTo>
                  <a:pt x="11084366" y="3880915"/>
                </a:lnTo>
                <a:lnTo>
                  <a:pt x="11063679" y="3880915"/>
                </a:lnTo>
                <a:lnTo>
                  <a:pt x="11063679" y="3690564"/>
                </a:lnTo>
                <a:lnTo>
                  <a:pt x="10984800" y="3690415"/>
                </a:lnTo>
                <a:lnTo>
                  <a:pt x="10984800" y="3880766"/>
                </a:lnTo>
                <a:lnTo>
                  <a:pt x="10956969" y="3880766"/>
                </a:lnTo>
                <a:close/>
                <a:moveTo>
                  <a:pt x="9144540" y="3690415"/>
                </a:moveTo>
                <a:lnTo>
                  <a:pt x="9144540" y="3945655"/>
                </a:lnTo>
                <a:lnTo>
                  <a:pt x="9223419" y="3945804"/>
                </a:lnTo>
                <a:lnTo>
                  <a:pt x="9223419" y="3755453"/>
                </a:lnTo>
                <a:lnTo>
                  <a:pt x="9270747" y="3755453"/>
                </a:lnTo>
                <a:lnTo>
                  <a:pt x="9270747" y="3945804"/>
                </a:lnTo>
                <a:lnTo>
                  <a:pt x="9349625" y="3945655"/>
                </a:lnTo>
                <a:lnTo>
                  <a:pt x="9349625" y="3690415"/>
                </a:lnTo>
                <a:lnTo>
                  <a:pt x="9247083" y="3690564"/>
                </a:lnTo>
                <a:close/>
                <a:moveTo>
                  <a:pt x="7029990" y="3690415"/>
                </a:moveTo>
                <a:lnTo>
                  <a:pt x="7029990" y="3945655"/>
                </a:lnTo>
                <a:lnTo>
                  <a:pt x="7108869" y="3945804"/>
                </a:lnTo>
                <a:lnTo>
                  <a:pt x="7108869" y="3755453"/>
                </a:lnTo>
                <a:lnTo>
                  <a:pt x="7192362" y="3755453"/>
                </a:lnTo>
                <a:lnTo>
                  <a:pt x="7192362" y="3690564"/>
                </a:lnTo>
                <a:close/>
                <a:moveTo>
                  <a:pt x="2832145" y="3690415"/>
                </a:moveTo>
                <a:lnTo>
                  <a:pt x="2753266" y="3690564"/>
                </a:lnTo>
                <a:lnTo>
                  <a:pt x="2753266" y="3945804"/>
                </a:lnTo>
                <a:lnTo>
                  <a:pt x="2894504" y="3945804"/>
                </a:lnTo>
                <a:lnTo>
                  <a:pt x="2894504" y="3966938"/>
                </a:lnTo>
                <a:lnTo>
                  <a:pt x="2959393" y="3967086"/>
                </a:lnTo>
                <a:lnTo>
                  <a:pt x="2959542" y="3880915"/>
                </a:lnTo>
                <a:lnTo>
                  <a:pt x="2938855" y="3880915"/>
                </a:lnTo>
                <a:lnTo>
                  <a:pt x="2938855" y="3690564"/>
                </a:lnTo>
                <a:lnTo>
                  <a:pt x="2859976" y="3690415"/>
                </a:lnTo>
                <a:lnTo>
                  <a:pt x="2859976" y="3880766"/>
                </a:lnTo>
                <a:lnTo>
                  <a:pt x="2832145" y="3880766"/>
                </a:lnTo>
                <a:close/>
                <a:moveTo>
                  <a:pt x="11354340" y="3690266"/>
                </a:moveTo>
                <a:lnTo>
                  <a:pt x="11354340" y="3945655"/>
                </a:lnTo>
                <a:lnTo>
                  <a:pt x="11450929" y="3945655"/>
                </a:lnTo>
                <a:lnTo>
                  <a:pt x="11497512" y="3826593"/>
                </a:lnTo>
                <a:lnTo>
                  <a:pt x="11504507" y="3826593"/>
                </a:lnTo>
                <a:lnTo>
                  <a:pt x="11492452" y="3926605"/>
                </a:lnTo>
                <a:lnTo>
                  <a:pt x="11492452" y="3945655"/>
                </a:lnTo>
                <a:lnTo>
                  <a:pt x="11578624" y="3945655"/>
                </a:lnTo>
                <a:lnTo>
                  <a:pt x="11578624" y="3690266"/>
                </a:lnTo>
                <a:lnTo>
                  <a:pt x="11482034" y="3690266"/>
                </a:lnTo>
                <a:lnTo>
                  <a:pt x="11435451" y="3807543"/>
                </a:lnTo>
                <a:lnTo>
                  <a:pt x="11428605" y="3807543"/>
                </a:lnTo>
                <a:lnTo>
                  <a:pt x="11440660" y="3704107"/>
                </a:lnTo>
                <a:lnTo>
                  <a:pt x="11440660" y="3690266"/>
                </a:lnTo>
                <a:close/>
                <a:moveTo>
                  <a:pt x="11106690" y="3690266"/>
                </a:moveTo>
                <a:lnTo>
                  <a:pt x="11106690" y="3945655"/>
                </a:lnTo>
                <a:lnTo>
                  <a:pt x="11203279" y="3945655"/>
                </a:lnTo>
                <a:lnTo>
                  <a:pt x="11249862" y="3826593"/>
                </a:lnTo>
                <a:lnTo>
                  <a:pt x="11256857" y="3826593"/>
                </a:lnTo>
                <a:lnTo>
                  <a:pt x="11244802" y="3926605"/>
                </a:lnTo>
                <a:lnTo>
                  <a:pt x="11244802" y="3945655"/>
                </a:lnTo>
                <a:lnTo>
                  <a:pt x="11330974" y="3945655"/>
                </a:lnTo>
                <a:lnTo>
                  <a:pt x="11330974" y="3690266"/>
                </a:lnTo>
                <a:lnTo>
                  <a:pt x="11234384" y="3690266"/>
                </a:lnTo>
                <a:lnTo>
                  <a:pt x="11187801" y="3807543"/>
                </a:lnTo>
                <a:lnTo>
                  <a:pt x="11180955" y="3807543"/>
                </a:lnTo>
                <a:lnTo>
                  <a:pt x="11193010" y="3704107"/>
                </a:lnTo>
                <a:lnTo>
                  <a:pt x="11193010" y="3690266"/>
                </a:lnTo>
                <a:close/>
                <a:moveTo>
                  <a:pt x="10670624" y="3690266"/>
                </a:moveTo>
                <a:lnTo>
                  <a:pt x="10630440" y="3921247"/>
                </a:lnTo>
                <a:lnTo>
                  <a:pt x="10630440" y="3945655"/>
                </a:lnTo>
                <a:lnTo>
                  <a:pt x="10717951" y="3945655"/>
                </a:lnTo>
                <a:lnTo>
                  <a:pt x="10726583" y="3894012"/>
                </a:lnTo>
                <a:lnTo>
                  <a:pt x="10762451" y="3894012"/>
                </a:lnTo>
                <a:lnTo>
                  <a:pt x="10771083" y="3945655"/>
                </a:lnTo>
                <a:lnTo>
                  <a:pt x="10856957" y="3945655"/>
                </a:lnTo>
                <a:lnTo>
                  <a:pt x="10857105" y="3925563"/>
                </a:lnTo>
                <a:lnTo>
                  <a:pt x="10814094" y="3690266"/>
                </a:lnTo>
                <a:close/>
                <a:moveTo>
                  <a:pt x="10173240" y="3690266"/>
                </a:moveTo>
                <a:lnTo>
                  <a:pt x="10173240" y="3945655"/>
                </a:lnTo>
                <a:lnTo>
                  <a:pt x="10269830" y="3945655"/>
                </a:lnTo>
                <a:lnTo>
                  <a:pt x="10316413" y="3826593"/>
                </a:lnTo>
                <a:lnTo>
                  <a:pt x="10323408" y="3826593"/>
                </a:lnTo>
                <a:lnTo>
                  <a:pt x="10311353" y="3926605"/>
                </a:lnTo>
                <a:lnTo>
                  <a:pt x="10311353" y="3945655"/>
                </a:lnTo>
                <a:lnTo>
                  <a:pt x="10397524" y="3945655"/>
                </a:lnTo>
                <a:lnTo>
                  <a:pt x="10397524" y="3690266"/>
                </a:lnTo>
                <a:lnTo>
                  <a:pt x="10300935" y="3690266"/>
                </a:lnTo>
                <a:lnTo>
                  <a:pt x="10254351" y="3807543"/>
                </a:lnTo>
                <a:lnTo>
                  <a:pt x="10247505" y="3807543"/>
                </a:lnTo>
                <a:lnTo>
                  <a:pt x="10259560" y="3704107"/>
                </a:lnTo>
                <a:lnTo>
                  <a:pt x="10259560" y="3690266"/>
                </a:lnTo>
                <a:close/>
                <a:moveTo>
                  <a:pt x="9601740" y="3690266"/>
                </a:moveTo>
                <a:lnTo>
                  <a:pt x="9601740" y="3945655"/>
                </a:lnTo>
                <a:lnTo>
                  <a:pt x="9698329" y="3945655"/>
                </a:lnTo>
                <a:lnTo>
                  <a:pt x="9744913" y="3826593"/>
                </a:lnTo>
                <a:lnTo>
                  <a:pt x="9751907" y="3826593"/>
                </a:lnTo>
                <a:lnTo>
                  <a:pt x="9739853" y="3926605"/>
                </a:lnTo>
                <a:lnTo>
                  <a:pt x="9739853" y="3945655"/>
                </a:lnTo>
                <a:lnTo>
                  <a:pt x="9826024" y="3945655"/>
                </a:lnTo>
                <a:lnTo>
                  <a:pt x="9826024" y="3690266"/>
                </a:lnTo>
                <a:lnTo>
                  <a:pt x="9729435" y="3690266"/>
                </a:lnTo>
                <a:lnTo>
                  <a:pt x="9682851" y="3807543"/>
                </a:lnTo>
                <a:lnTo>
                  <a:pt x="9676005" y="3807543"/>
                </a:lnTo>
                <a:lnTo>
                  <a:pt x="9688061" y="3704107"/>
                </a:lnTo>
                <a:lnTo>
                  <a:pt x="9688061" y="3690266"/>
                </a:lnTo>
                <a:close/>
                <a:moveTo>
                  <a:pt x="8477790" y="3690266"/>
                </a:moveTo>
                <a:lnTo>
                  <a:pt x="8477790" y="3945655"/>
                </a:lnTo>
                <a:lnTo>
                  <a:pt x="8662784" y="3945655"/>
                </a:lnTo>
                <a:cubicBezTo>
                  <a:pt x="8683917" y="3941984"/>
                  <a:pt x="8694484" y="3932757"/>
                  <a:pt x="8694484" y="3917973"/>
                </a:cubicBezTo>
                <a:lnTo>
                  <a:pt x="8694484" y="3800697"/>
                </a:lnTo>
                <a:cubicBezTo>
                  <a:pt x="8691309" y="3781150"/>
                  <a:pt x="8678510" y="3770782"/>
                  <a:pt x="8656086" y="3769591"/>
                </a:cubicBezTo>
                <a:lnTo>
                  <a:pt x="8567831" y="3769591"/>
                </a:lnTo>
                <a:lnTo>
                  <a:pt x="8567831" y="3690266"/>
                </a:lnTo>
                <a:close/>
                <a:moveTo>
                  <a:pt x="7677690" y="3690266"/>
                </a:moveTo>
                <a:lnTo>
                  <a:pt x="7677690" y="3945655"/>
                </a:lnTo>
                <a:lnTo>
                  <a:pt x="7774280" y="3945655"/>
                </a:lnTo>
                <a:lnTo>
                  <a:pt x="7820863" y="3826593"/>
                </a:lnTo>
                <a:lnTo>
                  <a:pt x="7827858" y="3826593"/>
                </a:lnTo>
                <a:lnTo>
                  <a:pt x="7815803" y="3926605"/>
                </a:lnTo>
                <a:lnTo>
                  <a:pt x="7815803" y="3945655"/>
                </a:lnTo>
                <a:lnTo>
                  <a:pt x="7901974" y="3945655"/>
                </a:lnTo>
                <a:lnTo>
                  <a:pt x="7901974" y="3690266"/>
                </a:lnTo>
                <a:lnTo>
                  <a:pt x="7805385" y="3690266"/>
                </a:lnTo>
                <a:lnTo>
                  <a:pt x="7758802" y="3807543"/>
                </a:lnTo>
                <a:lnTo>
                  <a:pt x="7751956" y="3807543"/>
                </a:lnTo>
                <a:lnTo>
                  <a:pt x="7764011" y="3704107"/>
                </a:lnTo>
                <a:lnTo>
                  <a:pt x="7764011" y="3690266"/>
                </a:lnTo>
                <a:close/>
                <a:moveTo>
                  <a:pt x="7439565" y="3690266"/>
                </a:moveTo>
                <a:lnTo>
                  <a:pt x="7439565" y="3945655"/>
                </a:lnTo>
                <a:lnTo>
                  <a:pt x="7529606" y="3945655"/>
                </a:lnTo>
                <a:lnTo>
                  <a:pt x="7529606" y="3866330"/>
                </a:lnTo>
                <a:lnTo>
                  <a:pt x="7617861" y="3866330"/>
                </a:lnTo>
                <a:cubicBezTo>
                  <a:pt x="7640285" y="3865139"/>
                  <a:pt x="7653084" y="3854771"/>
                  <a:pt x="7656259" y="3835225"/>
                </a:cubicBezTo>
                <a:lnTo>
                  <a:pt x="7656259" y="3717948"/>
                </a:lnTo>
                <a:cubicBezTo>
                  <a:pt x="7656259" y="3703165"/>
                  <a:pt x="7645692" y="3693937"/>
                  <a:pt x="7624559" y="3690266"/>
                </a:cubicBezTo>
                <a:close/>
                <a:moveTo>
                  <a:pt x="6593924" y="3690266"/>
                </a:moveTo>
                <a:lnTo>
                  <a:pt x="6553740" y="3921247"/>
                </a:lnTo>
                <a:lnTo>
                  <a:pt x="6553740" y="3945655"/>
                </a:lnTo>
                <a:lnTo>
                  <a:pt x="6641251" y="3945655"/>
                </a:lnTo>
                <a:lnTo>
                  <a:pt x="6649883" y="3894012"/>
                </a:lnTo>
                <a:lnTo>
                  <a:pt x="6685751" y="3894012"/>
                </a:lnTo>
                <a:lnTo>
                  <a:pt x="6694383" y="3945655"/>
                </a:lnTo>
                <a:lnTo>
                  <a:pt x="6780257" y="3945655"/>
                </a:lnTo>
                <a:lnTo>
                  <a:pt x="6780406" y="3925563"/>
                </a:lnTo>
                <a:lnTo>
                  <a:pt x="6737394" y="3690266"/>
                </a:lnTo>
                <a:close/>
                <a:moveTo>
                  <a:pt x="6210840" y="3690266"/>
                </a:moveTo>
                <a:lnTo>
                  <a:pt x="6210840" y="3945655"/>
                </a:lnTo>
                <a:lnTo>
                  <a:pt x="6307431" y="3945655"/>
                </a:lnTo>
                <a:lnTo>
                  <a:pt x="6354014" y="3826593"/>
                </a:lnTo>
                <a:lnTo>
                  <a:pt x="6361008" y="3826593"/>
                </a:lnTo>
                <a:lnTo>
                  <a:pt x="6348953" y="3926605"/>
                </a:lnTo>
                <a:lnTo>
                  <a:pt x="6348953" y="3945655"/>
                </a:lnTo>
                <a:lnTo>
                  <a:pt x="6435124" y="3945655"/>
                </a:lnTo>
                <a:lnTo>
                  <a:pt x="6435124" y="3690266"/>
                </a:lnTo>
                <a:lnTo>
                  <a:pt x="6338535" y="3690266"/>
                </a:lnTo>
                <a:lnTo>
                  <a:pt x="6291952" y="3807543"/>
                </a:lnTo>
                <a:lnTo>
                  <a:pt x="6285106" y="3807543"/>
                </a:lnTo>
                <a:lnTo>
                  <a:pt x="6297161" y="3704107"/>
                </a:lnTo>
                <a:lnTo>
                  <a:pt x="6297161" y="3690266"/>
                </a:lnTo>
                <a:close/>
                <a:moveTo>
                  <a:pt x="5772690" y="3690266"/>
                </a:moveTo>
                <a:lnTo>
                  <a:pt x="5772690" y="3945655"/>
                </a:lnTo>
                <a:lnTo>
                  <a:pt x="5957684" y="3945655"/>
                </a:lnTo>
                <a:cubicBezTo>
                  <a:pt x="5978818" y="3941984"/>
                  <a:pt x="5989384" y="3932757"/>
                  <a:pt x="5989384" y="3917973"/>
                </a:cubicBezTo>
                <a:lnTo>
                  <a:pt x="5989384" y="3800697"/>
                </a:lnTo>
                <a:cubicBezTo>
                  <a:pt x="5986209" y="3781150"/>
                  <a:pt x="5973410" y="3770782"/>
                  <a:pt x="5950987" y="3769591"/>
                </a:cubicBezTo>
                <a:lnTo>
                  <a:pt x="5862732" y="3769591"/>
                </a:lnTo>
                <a:lnTo>
                  <a:pt x="5862732" y="3690266"/>
                </a:lnTo>
                <a:close/>
                <a:moveTo>
                  <a:pt x="3886741" y="3690266"/>
                </a:moveTo>
                <a:lnTo>
                  <a:pt x="3886741" y="3945655"/>
                </a:lnTo>
                <a:lnTo>
                  <a:pt x="4071734" y="3945655"/>
                </a:lnTo>
                <a:cubicBezTo>
                  <a:pt x="4092868" y="3941984"/>
                  <a:pt x="4103435" y="3932757"/>
                  <a:pt x="4103435" y="3917973"/>
                </a:cubicBezTo>
                <a:lnTo>
                  <a:pt x="4103435" y="3800697"/>
                </a:lnTo>
                <a:cubicBezTo>
                  <a:pt x="4100260" y="3781150"/>
                  <a:pt x="4087460" y="3770782"/>
                  <a:pt x="4065037" y="3769591"/>
                </a:cubicBezTo>
                <a:lnTo>
                  <a:pt x="3976782" y="3769591"/>
                </a:lnTo>
                <a:lnTo>
                  <a:pt x="3976782" y="3690266"/>
                </a:lnTo>
                <a:close/>
                <a:moveTo>
                  <a:pt x="3667666" y="3690266"/>
                </a:moveTo>
                <a:lnTo>
                  <a:pt x="3667666" y="3945655"/>
                </a:lnTo>
                <a:lnTo>
                  <a:pt x="3748926" y="3945655"/>
                </a:lnTo>
                <a:lnTo>
                  <a:pt x="3749075" y="3847429"/>
                </a:lnTo>
                <a:lnTo>
                  <a:pt x="3779882" y="3847429"/>
                </a:lnTo>
                <a:lnTo>
                  <a:pt x="3779882" y="3945655"/>
                </a:lnTo>
                <a:lnTo>
                  <a:pt x="3858464" y="3945655"/>
                </a:lnTo>
                <a:lnTo>
                  <a:pt x="3858464" y="3690266"/>
                </a:lnTo>
                <a:lnTo>
                  <a:pt x="3779882" y="3690266"/>
                </a:lnTo>
                <a:lnTo>
                  <a:pt x="3779882" y="3782837"/>
                </a:lnTo>
                <a:lnTo>
                  <a:pt x="3749075" y="3782837"/>
                </a:lnTo>
                <a:lnTo>
                  <a:pt x="3748926" y="3690266"/>
                </a:lnTo>
                <a:close/>
                <a:moveTo>
                  <a:pt x="3448591" y="3690266"/>
                </a:moveTo>
                <a:lnTo>
                  <a:pt x="3448591" y="3945655"/>
                </a:lnTo>
                <a:lnTo>
                  <a:pt x="3529851" y="3945655"/>
                </a:lnTo>
                <a:lnTo>
                  <a:pt x="3530000" y="3847429"/>
                </a:lnTo>
                <a:lnTo>
                  <a:pt x="3560807" y="3847429"/>
                </a:lnTo>
                <a:lnTo>
                  <a:pt x="3560807" y="3945655"/>
                </a:lnTo>
                <a:lnTo>
                  <a:pt x="3639389" y="3945655"/>
                </a:lnTo>
                <a:lnTo>
                  <a:pt x="3639389" y="3690266"/>
                </a:lnTo>
                <a:lnTo>
                  <a:pt x="3560807" y="3690266"/>
                </a:lnTo>
                <a:lnTo>
                  <a:pt x="3560807" y="3782837"/>
                </a:lnTo>
                <a:lnTo>
                  <a:pt x="3530000" y="3782837"/>
                </a:lnTo>
                <a:lnTo>
                  <a:pt x="3529851" y="3690266"/>
                </a:lnTo>
                <a:close/>
                <a:moveTo>
                  <a:pt x="2981866" y="3690266"/>
                </a:moveTo>
                <a:lnTo>
                  <a:pt x="2981866" y="3945655"/>
                </a:lnTo>
                <a:lnTo>
                  <a:pt x="3078456" y="3945655"/>
                </a:lnTo>
                <a:lnTo>
                  <a:pt x="3125039" y="3826593"/>
                </a:lnTo>
                <a:lnTo>
                  <a:pt x="3132034" y="3826593"/>
                </a:lnTo>
                <a:lnTo>
                  <a:pt x="3119978" y="3926605"/>
                </a:lnTo>
                <a:lnTo>
                  <a:pt x="3119978" y="3945655"/>
                </a:lnTo>
                <a:lnTo>
                  <a:pt x="3206150" y="3945655"/>
                </a:lnTo>
                <a:lnTo>
                  <a:pt x="3206150" y="3690266"/>
                </a:lnTo>
                <a:lnTo>
                  <a:pt x="3109560" y="3690266"/>
                </a:lnTo>
                <a:lnTo>
                  <a:pt x="3062977" y="3807543"/>
                </a:lnTo>
                <a:lnTo>
                  <a:pt x="3056131" y="3807543"/>
                </a:lnTo>
                <a:lnTo>
                  <a:pt x="3068187" y="3704107"/>
                </a:lnTo>
                <a:lnTo>
                  <a:pt x="3068187" y="3690266"/>
                </a:lnTo>
                <a:close/>
                <a:moveTo>
                  <a:pt x="9373140" y="3689968"/>
                </a:moveTo>
                <a:lnTo>
                  <a:pt x="9373140" y="3754560"/>
                </a:lnTo>
                <a:lnTo>
                  <a:pt x="9426272" y="3754560"/>
                </a:lnTo>
                <a:lnTo>
                  <a:pt x="9426272" y="3945655"/>
                </a:lnTo>
                <a:lnTo>
                  <a:pt x="9513931" y="3945655"/>
                </a:lnTo>
                <a:lnTo>
                  <a:pt x="9513931" y="3942827"/>
                </a:lnTo>
                <a:lnTo>
                  <a:pt x="9513931" y="3754560"/>
                </a:lnTo>
                <a:lnTo>
                  <a:pt x="9555603" y="3754560"/>
                </a:lnTo>
                <a:lnTo>
                  <a:pt x="9571379" y="3718692"/>
                </a:lnTo>
                <a:lnTo>
                  <a:pt x="9571379" y="3689968"/>
                </a:lnTo>
                <a:close/>
                <a:moveTo>
                  <a:pt x="7925340" y="3689968"/>
                </a:moveTo>
                <a:lnTo>
                  <a:pt x="7925340" y="3754560"/>
                </a:lnTo>
                <a:lnTo>
                  <a:pt x="7978472" y="3754560"/>
                </a:lnTo>
                <a:lnTo>
                  <a:pt x="7978472" y="3945655"/>
                </a:lnTo>
                <a:lnTo>
                  <a:pt x="8066132" y="3945655"/>
                </a:lnTo>
                <a:lnTo>
                  <a:pt x="8066132" y="3942827"/>
                </a:lnTo>
                <a:lnTo>
                  <a:pt x="8066132" y="3754560"/>
                </a:lnTo>
                <a:lnTo>
                  <a:pt x="8107804" y="3754560"/>
                </a:lnTo>
                <a:lnTo>
                  <a:pt x="8123579" y="3718692"/>
                </a:lnTo>
                <a:lnTo>
                  <a:pt x="8123579" y="3689968"/>
                </a:lnTo>
                <a:close/>
                <a:moveTo>
                  <a:pt x="6845295" y="3689968"/>
                </a:moveTo>
                <a:lnTo>
                  <a:pt x="6801390" y="3936130"/>
                </a:lnTo>
                <a:lnTo>
                  <a:pt x="6801390" y="3945655"/>
                </a:lnTo>
                <a:lnTo>
                  <a:pt x="6879674" y="3945655"/>
                </a:lnTo>
                <a:lnTo>
                  <a:pt x="6900659" y="3754857"/>
                </a:lnTo>
                <a:lnTo>
                  <a:pt x="6908249" y="3754857"/>
                </a:lnTo>
                <a:lnTo>
                  <a:pt x="6927299" y="3945655"/>
                </a:lnTo>
                <a:lnTo>
                  <a:pt x="7005583" y="3945655"/>
                </a:lnTo>
                <a:lnTo>
                  <a:pt x="7005583" y="3938065"/>
                </a:lnTo>
                <a:lnTo>
                  <a:pt x="6963613" y="3689968"/>
                </a:lnTo>
                <a:close/>
                <a:moveTo>
                  <a:pt x="5553615" y="3689968"/>
                </a:moveTo>
                <a:cubicBezTo>
                  <a:pt x="5534567" y="3692548"/>
                  <a:pt x="5525041" y="3700833"/>
                  <a:pt x="5525041" y="3714823"/>
                </a:cubicBezTo>
                <a:lnTo>
                  <a:pt x="5524892" y="3866032"/>
                </a:lnTo>
                <a:lnTo>
                  <a:pt x="5496318" y="3866032"/>
                </a:lnTo>
                <a:lnTo>
                  <a:pt x="5496318" y="3718990"/>
                </a:lnTo>
                <a:cubicBezTo>
                  <a:pt x="5496417" y="3700833"/>
                  <a:pt x="5486146" y="3691506"/>
                  <a:pt x="5465509" y="3691010"/>
                </a:cubicBezTo>
                <a:lnTo>
                  <a:pt x="5342280" y="3691010"/>
                </a:lnTo>
                <a:cubicBezTo>
                  <a:pt x="5318070" y="3691010"/>
                  <a:pt x="5305966" y="3701279"/>
                  <a:pt x="5305966" y="3721818"/>
                </a:cubicBezTo>
                <a:lnTo>
                  <a:pt x="5305966" y="3914848"/>
                </a:lnTo>
                <a:cubicBezTo>
                  <a:pt x="5305866" y="3935287"/>
                  <a:pt x="5317972" y="3945556"/>
                  <a:pt x="5342280" y="3945655"/>
                </a:cubicBezTo>
                <a:lnTo>
                  <a:pt x="5459854" y="3945655"/>
                </a:lnTo>
                <a:cubicBezTo>
                  <a:pt x="5472010" y="3945655"/>
                  <a:pt x="5481123" y="3943324"/>
                  <a:pt x="5487202" y="3938660"/>
                </a:cubicBezTo>
                <a:lnTo>
                  <a:pt x="5492448" y="3931951"/>
                </a:lnTo>
                <a:lnTo>
                  <a:pt x="5492448" y="3967533"/>
                </a:lnTo>
                <a:lnTo>
                  <a:pt x="5572220" y="3967533"/>
                </a:lnTo>
                <a:lnTo>
                  <a:pt x="5572220" y="3946102"/>
                </a:lnTo>
                <a:lnTo>
                  <a:pt x="5666725" y="3946102"/>
                </a:lnTo>
                <a:lnTo>
                  <a:pt x="5666725" y="3967533"/>
                </a:lnTo>
                <a:lnTo>
                  <a:pt x="5746497" y="3967533"/>
                </a:lnTo>
                <a:lnTo>
                  <a:pt x="5747242" y="3866181"/>
                </a:lnTo>
                <a:lnTo>
                  <a:pt x="5716136" y="3866181"/>
                </a:lnTo>
                <a:lnTo>
                  <a:pt x="5716136" y="3689968"/>
                </a:lnTo>
                <a:close/>
                <a:moveTo>
                  <a:pt x="5077366" y="3689968"/>
                </a:moveTo>
                <a:lnTo>
                  <a:pt x="5077366" y="3754560"/>
                </a:lnTo>
                <a:lnTo>
                  <a:pt x="5130497" y="3754560"/>
                </a:lnTo>
                <a:lnTo>
                  <a:pt x="5130497" y="3945655"/>
                </a:lnTo>
                <a:lnTo>
                  <a:pt x="5218158" y="3945655"/>
                </a:lnTo>
                <a:lnTo>
                  <a:pt x="5218158" y="3942827"/>
                </a:lnTo>
                <a:lnTo>
                  <a:pt x="5218158" y="3754560"/>
                </a:lnTo>
                <a:lnTo>
                  <a:pt x="5259829" y="3754560"/>
                </a:lnTo>
                <a:lnTo>
                  <a:pt x="5275604" y="3718692"/>
                </a:lnTo>
                <a:lnTo>
                  <a:pt x="5275604" y="3689968"/>
                </a:lnTo>
                <a:close/>
                <a:moveTo>
                  <a:pt x="4867667" y="3689968"/>
                </a:moveTo>
                <a:lnTo>
                  <a:pt x="4867816" y="3945655"/>
                </a:lnTo>
                <a:lnTo>
                  <a:pt x="5055935" y="3945655"/>
                </a:lnTo>
                <a:lnTo>
                  <a:pt x="5055935" y="3881064"/>
                </a:lnTo>
                <a:lnTo>
                  <a:pt x="4955476" y="3881064"/>
                </a:lnTo>
                <a:lnTo>
                  <a:pt x="4955476" y="3846536"/>
                </a:lnTo>
                <a:lnTo>
                  <a:pt x="5041648" y="3846536"/>
                </a:lnTo>
                <a:lnTo>
                  <a:pt x="5041648" y="3783284"/>
                </a:lnTo>
                <a:lnTo>
                  <a:pt x="4955476" y="3783284"/>
                </a:lnTo>
                <a:lnTo>
                  <a:pt x="4955476" y="3754560"/>
                </a:lnTo>
                <a:lnTo>
                  <a:pt x="5040158" y="3754560"/>
                </a:lnTo>
                <a:cubicBezTo>
                  <a:pt x="5050675" y="3738189"/>
                  <a:pt x="5055935" y="3726233"/>
                  <a:pt x="5055935" y="3718692"/>
                </a:cubicBezTo>
                <a:lnTo>
                  <a:pt x="5055935" y="3692796"/>
                </a:lnTo>
                <a:cubicBezTo>
                  <a:pt x="5055935" y="3691209"/>
                  <a:pt x="5054991" y="3690266"/>
                  <a:pt x="5053107" y="3689968"/>
                </a:cubicBezTo>
                <a:close/>
                <a:moveTo>
                  <a:pt x="4219967" y="3689968"/>
                </a:moveTo>
                <a:lnTo>
                  <a:pt x="4220116" y="3945655"/>
                </a:lnTo>
                <a:lnTo>
                  <a:pt x="4408235" y="3945655"/>
                </a:lnTo>
                <a:lnTo>
                  <a:pt x="4408235" y="3881064"/>
                </a:lnTo>
                <a:lnTo>
                  <a:pt x="4307776" y="3881064"/>
                </a:lnTo>
                <a:lnTo>
                  <a:pt x="4307776" y="3846536"/>
                </a:lnTo>
                <a:lnTo>
                  <a:pt x="4393947" y="3846536"/>
                </a:lnTo>
                <a:lnTo>
                  <a:pt x="4393947" y="3783284"/>
                </a:lnTo>
                <a:lnTo>
                  <a:pt x="4307776" y="3783284"/>
                </a:lnTo>
                <a:lnTo>
                  <a:pt x="4307776" y="3754560"/>
                </a:lnTo>
                <a:lnTo>
                  <a:pt x="4392459" y="3754560"/>
                </a:lnTo>
                <a:cubicBezTo>
                  <a:pt x="4402976" y="3738189"/>
                  <a:pt x="4408235" y="3726233"/>
                  <a:pt x="4408235" y="3718692"/>
                </a:cubicBezTo>
                <a:lnTo>
                  <a:pt x="4408235" y="3692796"/>
                </a:lnTo>
                <a:cubicBezTo>
                  <a:pt x="4408235" y="3691209"/>
                  <a:pt x="4407292" y="3690266"/>
                  <a:pt x="4405407" y="3689968"/>
                </a:cubicBezTo>
                <a:close/>
                <a:moveTo>
                  <a:pt x="2441025" y="3689968"/>
                </a:moveTo>
                <a:lnTo>
                  <a:pt x="2441025" y="3835522"/>
                </a:lnTo>
                <a:lnTo>
                  <a:pt x="2441173" y="3835522"/>
                </a:lnTo>
                <a:lnTo>
                  <a:pt x="2441173" y="3945655"/>
                </a:lnTo>
                <a:lnTo>
                  <a:pt x="2521243" y="3945655"/>
                </a:lnTo>
                <a:lnTo>
                  <a:pt x="2521243" y="3846089"/>
                </a:lnTo>
                <a:lnTo>
                  <a:pt x="2536572" y="3846089"/>
                </a:lnTo>
                <a:lnTo>
                  <a:pt x="2536572" y="3914848"/>
                </a:lnTo>
                <a:cubicBezTo>
                  <a:pt x="2536473" y="3935287"/>
                  <a:pt x="2548578" y="3945556"/>
                  <a:pt x="2572887" y="3945655"/>
                </a:cubicBezTo>
                <a:lnTo>
                  <a:pt x="2690461" y="3945655"/>
                </a:lnTo>
                <a:cubicBezTo>
                  <a:pt x="2714770" y="3945655"/>
                  <a:pt x="2726924" y="3936329"/>
                  <a:pt x="2726924" y="3917675"/>
                </a:cubicBezTo>
                <a:lnTo>
                  <a:pt x="2726924" y="3718990"/>
                </a:lnTo>
                <a:cubicBezTo>
                  <a:pt x="2727023" y="3700833"/>
                  <a:pt x="2716754" y="3691506"/>
                  <a:pt x="2696116" y="3691010"/>
                </a:cubicBezTo>
                <a:lnTo>
                  <a:pt x="2572887" y="3691010"/>
                </a:lnTo>
                <a:cubicBezTo>
                  <a:pt x="2548677" y="3691010"/>
                  <a:pt x="2536572" y="3701279"/>
                  <a:pt x="2536572" y="3721818"/>
                </a:cubicBezTo>
                <a:lnTo>
                  <a:pt x="2536572" y="3781200"/>
                </a:lnTo>
                <a:lnTo>
                  <a:pt x="2521392" y="3781200"/>
                </a:lnTo>
                <a:lnTo>
                  <a:pt x="2521392" y="3689968"/>
                </a:lnTo>
                <a:close/>
                <a:moveTo>
                  <a:pt x="2244720" y="3689968"/>
                </a:moveTo>
                <a:lnTo>
                  <a:pt x="2200816" y="3936130"/>
                </a:lnTo>
                <a:lnTo>
                  <a:pt x="2200816" y="3945655"/>
                </a:lnTo>
                <a:lnTo>
                  <a:pt x="2279099" y="3945655"/>
                </a:lnTo>
                <a:lnTo>
                  <a:pt x="2300084" y="3754857"/>
                </a:lnTo>
                <a:lnTo>
                  <a:pt x="2307674" y="3754857"/>
                </a:lnTo>
                <a:lnTo>
                  <a:pt x="2326724" y="3945655"/>
                </a:lnTo>
                <a:lnTo>
                  <a:pt x="2405008" y="3945655"/>
                </a:lnTo>
                <a:lnTo>
                  <a:pt x="2405008" y="3938065"/>
                </a:lnTo>
                <a:lnTo>
                  <a:pt x="2363038" y="3689968"/>
                </a:lnTo>
                <a:close/>
                <a:moveTo>
                  <a:pt x="1743616" y="3689968"/>
                </a:moveTo>
                <a:lnTo>
                  <a:pt x="1743616" y="3945804"/>
                </a:lnTo>
                <a:lnTo>
                  <a:pt x="1918936" y="3945655"/>
                </a:lnTo>
                <a:cubicBezTo>
                  <a:pt x="1922805" y="3945655"/>
                  <a:pt x="1926625" y="3945159"/>
                  <a:pt x="1930395" y="3944167"/>
                </a:cubicBezTo>
                <a:cubicBezTo>
                  <a:pt x="1946667" y="3939206"/>
                  <a:pt x="1954803" y="3930127"/>
                  <a:pt x="1954803" y="3916931"/>
                </a:cubicBezTo>
                <a:lnTo>
                  <a:pt x="1954803" y="3846536"/>
                </a:lnTo>
                <a:cubicBezTo>
                  <a:pt x="1954803" y="3830760"/>
                  <a:pt x="1942847" y="3821185"/>
                  <a:pt x="1918936" y="3817812"/>
                </a:cubicBezTo>
                <a:lnTo>
                  <a:pt x="1918936" y="3812007"/>
                </a:lnTo>
                <a:cubicBezTo>
                  <a:pt x="1942847" y="3808932"/>
                  <a:pt x="1954803" y="3799357"/>
                  <a:pt x="1954803" y="3783284"/>
                </a:cubicBezTo>
                <a:lnTo>
                  <a:pt x="1954803" y="3718692"/>
                </a:lnTo>
                <a:cubicBezTo>
                  <a:pt x="1954803" y="3701527"/>
                  <a:pt x="1941409" y="3691953"/>
                  <a:pt x="1914619" y="3689968"/>
                </a:cubicBezTo>
                <a:close/>
                <a:moveTo>
                  <a:pt x="2549360" y="1388005"/>
                </a:moveTo>
                <a:lnTo>
                  <a:pt x="2803252" y="1388005"/>
                </a:lnTo>
                <a:lnTo>
                  <a:pt x="2803252" y="2408501"/>
                </a:lnTo>
                <a:lnTo>
                  <a:pt x="2548128" y="2408501"/>
                </a:lnTo>
                <a:close/>
                <a:moveTo>
                  <a:pt x="8002241" y="1358425"/>
                </a:moveTo>
                <a:lnTo>
                  <a:pt x="8288176" y="1358425"/>
                </a:lnTo>
                <a:lnTo>
                  <a:pt x="8288176" y="1751587"/>
                </a:lnTo>
                <a:lnTo>
                  <a:pt x="8002241" y="1751587"/>
                </a:lnTo>
                <a:close/>
                <a:moveTo>
                  <a:pt x="4327052" y="1354728"/>
                </a:moveTo>
                <a:lnTo>
                  <a:pt x="4630243" y="1354728"/>
                </a:lnTo>
                <a:lnTo>
                  <a:pt x="4630243" y="1755285"/>
                </a:lnTo>
                <a:lnTo>
                  <a:pt x="4327052" y="1755285"/>
                </a:lnTo>
                <a:close/>
                <a:moveTo>
                  <a:pt x="2177150" y="832155"/>
                </a:moveTo>
                <a:cubicBezTo>
                  <a:pt x="1976666" y="832155"/>
                  <a:pt x="1876424" y="917196"/>
                  <a:pt x="1876424" y="1087279"/>
                </a:cubicBezTo>
                <a:lnTo>
                  <a:pt x="1876424" y="2685809"/>
                </a:lnTo>
                <a:cubicBezTo>
                  <a:pt x="1875603" y="2855070"/>
                  <a:pt x="1975844" y="2940112"/>
                  <a:pt x="2177150" y="2940933"/>
                </a:cubicBezTo>
                <a:lnTo>
                  <a:pt x="3150812" y="2940933"/>
                </a:lnTo>
                <a:cubicBezTo>
                  <a:pt x="3352118" y="2940933"/>
                  <a:pt x="3452770" y="2863697"/>
                  <a:pt x="3452770" y="2709226"/>
                </a:cubicBezTo>
                <a:lnTo>
                  <a:pt x="3452770" y="1063862"/>
                </a:lnTo>
                <a:cubicBezTo>
                  <a:pt x="3453592" y="913499"/>
                  <a:pt x="3368550" y="836263"/>
                  <a:pt x="3197646" y="832155"/>
                </a:cubicBezTo>
                <a:close/>
                <a:moveTo>
                  <a:pt x="284703" y="828458"/>
                </a:moveTo>
                <a:lnTo>
                  <a:pt x="341290" y="828458"/>
                </a:lnTo>
                <a:lnTo>
                  <a:pt x="341290" y="2940933"/>
                </a:lnTo>
                <a:lnTo>
                  <a:pt x="284703" y="2940933"/>
                </a:lnTo>
                <a:cubicBezTo>
                  <a:pt x="94901" y="2940933"/>
                  <a:pt x="0" y="2826723"/>
                  <a:pt x="0" y="2598303"/>
                </a:cubicBezTo>
                <a:lnTo>
                  <a:pt x="0" y="1142741"/>
                </a:lnTo>
                <a:cubicBezTo>
                  <a:pt x="0" y="933219"/>
                  <a:pt x="94901" y="828458"/>
                  <a:pt x="284703" y="828458"/>
                </a:cubicBezTo>
                <a:close/>
                <a:moveTo>
                  <a:pt x="12533289" y="825993"/>
                </a:moveTo>
                <a:lnTo>
                  <a:pt x="12753950" y="825993"/>
                </a:lnTo>
                <a:lnTo>
                  <a:pt x="12753950" y="2940933"/>
                </a:lnTo>
                <a:lnTo>
                  <a:pt x="12533289" y="2940933"/>
                </a:lnTo>
                <a:close/>
                <a:moveTo>
                  <a:pt x="5514974" y="825993"/>
                </a:moveTo>
                <a:lnTo>
                  <a:pt x="5514974" y="2940933"/>
                </a:lnTo>
                <a:lnTo>
                  <a:pt x="6187910" y="2940933"/>
                </a:lnTo>
                <a:lnTo>
                  <a:pt x="6189143" y="2127495"/>
                </a:lnTo>
                <a:lnTo>
                  <a:pt x="6444266" y="2127495"/>
                </a:lnTo>
                <a:lnTo>
                  <a:pt x="6444266" y="2940933"/>
                </a:lnTo>
                <a:lnTo>
                  <a:pt x="7095017" y="2940933"/>
                </a:lnTo>
                <a:lnTo>
                  <a:pt x="7095017" y="825993"/>
                </a:lnTo>
                <a:lnTo>
                  <a:pt x="6444266" y="825993"/>
                </a:lnTo>
                <a:lnTo>
                  <a:pt x="6444266" y="1592597"/>
                </a:lnTo>
                <a:lnTo>
                  <a:pt x="6189143" y="1592597"/>
                </a:lnTo>
                <a:lnTo>
                  <a:pt x="6187910" y="825993"/>
                </a:lnTo>
                <a:close/>
                <a:moveTo>
                  <a:pt x="3581399" y="825993"/>
                </a:moveTo>
                <a:lnTo>
                  <a:pt x="3581399" y="2940933"/>
                </a:lnTo>
                <a:lnTo>
                  <a:pt x="4327052" y="2940933"/>
                </a:lnTo>
                <a:lnTo>
                  <a:pt x="4327052" y="2284020"/>
                </a:lnTo>
                <a:lnTo>
                  <a:pt x="5057913" y="2284020"/>
                </a:lnTo>
                <a:cubicBezTo>
                  <a:pt x="5243609" y="2274160"/>
                  <a:pt x="5349602" y="2188297"/>
                  <a:pt x="5375894" y="2026431"/>
                </a:cubicBezTo>
                <a:lnTo>
                  <a:pt x="5375894" y="1055234"/>
                </a:lnTo>
                <a:cubicBezTo>
                  <a:pt x="5375894" y="932808"/>
                  <a:pt x="5288388" y="856394"/>
                  <a:pt x="5113376" y="825993"/>
                </a:cubicBezTo>
                <a:close/>
                <a:moveTo>
                  <a:pt x="7644821" y="823528"/>
                </a:moveTo>
                <a:cubicBezTo>
                  <a:pt x="7391751" y="823528"/>
                  <a:pt x="7265216" y="930754"/>
                  <a:pt x="7265216" y="1145206"/>
                </a:cubicBezTo>
                <a:lnTo>
                  <a:pt x="7265216" y="1869906"/>
                </a:lnTo>
                <a:cubicBezTo>
                  <a:pt x="7265216" y="2014517"/>
                  <a:pt x="7332591" y="2109829"/>
                  <a:pt x="7467343" y="2155842"/>
                </a:cubicBezTo>
                <a:lnTo>
                  <a:pt x="7229474" y="2703064"/>
                </a:lnTo>
                <a:lnTo>
                  <a:pt x="7229474" y="2940933"/>
                </a:lnTo>
                <a:lnTo>
                  <a:pt x="7930757" y="2940933"/>
                </a:lnTo>
                <a:lnTo>
                  <a:pt x="8145209" y="2275393"/>
                </a:lnTo>
                <a:lnTo>
                  <a:pt x="8288176" y="2275393"/>
                </a:lnTo>
                <a:lnTo>
                  <a:pt x="8288176" y="2940933"/>
                </a:lnTo>
                <a:lnTo>
                  <a:pt x="9025201" y="2940933"/>
                </a:lnTo>
                <a:lnTo>
                  <a:pt x="9025201" y="823528"/>
                </a:lnTo>
                <a:close/>
                <a:moveTo>
                  <a:pt x="9134474" y="811203"/>
                </a:moveTo>
                <a:lnTo>
                  <a:pt x="9134474" y="2940933"/>
                </a:lnTo>
                <a:lnTo>
                  <a:pt x="9802479" y="2940933"/>
                </a:lnTo>
                <a:lnTo>
                  <a:pt x="9802479" y="2129960"/>
                </a:lnTo>
                <a:lnTo>
                  <a:pt x="9913403" y="2129960"/>
                </a:lnTo>
                <a:lnTo>
                  <a:pt x="10120460" y="2940933"/>
                </a:lnTo>
                <a:lnTo>
                  <a:pt x="10771211" y="2940933"/>
                </a:lnTo>
                <a:lnTo>
                  <a:pt x="10771211" y="2717854"/>
                </a:lnTo>
                <a:lnTo>
                  <a:pt x="10469253" y="1811979"/>
                </a:lnTo>
                <a:lnTo>
                  <a:pt x="10724377" y="1018260"/>
                </a:lnTo>
                <a:lnTo>
                  <a:pt x="10724377" y="811203"/>
                </a:lnTo>
                <a:lnTo>
                  <a:pt x="10088415" y="811203"/>
                </a:lnTo>
                <a:lnTo>
                  <a:pt x="9913403" y="1574110"/>
                </a:lnTo>
                <a:lnTo>
                  <a:pt x="9802479" y="1574110"/>
                </a:lnTo>
                <a:lnTo>
                  <a:pt x="9802479" y="811203"/>
                </a:lnTo>
                <a:close/>
                <a:moveTo>
                  <a:pt x="341290" y="0"/>
                </a:moveTo>
                <a:lnTo>
                  <a:pt x="12533289" y="0"/>
                </a:lnTo>
                <a:lnTo>
                  <a:pt x="12533289" y="825993"/>
                </a:lnTo>
                <a:lnTo>
                  <a:pt x="11954069" y="825993"/>
                </a:lnTo>
                <a:lnTo>
                  <a:pt x="11568302" y="1797189"/>
                </a:lnTo>
                <a:lnTo>
                  <a:pt x="11511608" y="1797189"/>
                </a:lnTo>
                <a:lnTo>
                  <a:pt x="11611439" y="940614"/>
                </a:lnTo>
                <a:lnTo>
                  <a:pt x="11611439" y="825993"/>
                </a:lnTo>
                <a:lnTo>
                  <a:pt x="10896599" y="825993"/>
                </a:lnTo>
                <a:lnTo>
                  <a:pt x="10896599" y="2940933"/>
                </a:lnTo>
                <a:lnTo>
                  <a:pt x="11696480" y="2940933"/>
                </a:lnTo>
                <a:lnTo>
                  <a:pt x="12082247" y="1954947"/>
                </a:lnTo>
                <a:lnTo>
                  <a:pt x="12140174" y="1954947"/>
                </a:lnTo>
                <a:lnTo>
                  <a:pt x="12040343" y="2783175"/>
                </a:lnTo>
                <a:lnTo>
                  <a:pt x="12040343" y="2940933"/>
                </a:lnTo>
                <a:lnTo>
                  <a:pt x="12533289" y="2940933"/>
                </a:lnTo>
                <a:lnTo>
                  <a:pt x="12533289" y="6857999"/>
                </a:lnTo>
                <a:lnTo>
                  <a:pt x="341290" y="6857999"/>
                </a:lnTo>
                <a:lnTo>
                  <a:pt x="341290" y="2940933"/>
                </a:lnTo>
                <a:lnTo>
                  <a:pt x="1752590" y="2940933"/>
                </a:lnTo>
                <a:lnTo>
                  <a:pt x="1752590" y="2412198"/>
                </a:lnTo>
                <a:lnTo>
                  <a:pt x="823298" y="2412198"/>
                </a:lnTo>
                <a:lnTo>
                  <a:pt x="823298" y="1355960"/>
                </a:lnTo>
                <a:lnTo>
                  <a:pt x="1602227" y="1355960"/>
                </a:lnTo>
                <a:lnTo>
                  <a:pt x="1752590" y="1056467"/>
                </a:lnTo>
                <a:lnTo>
                  <a:pt x="1752590" y="828458"/>
                </a:lnTo>
                <a:lnTo>
                  <a:pt x="341290" y="8284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9900" dirty="0">
              <a:effectLst/>
              <a:latin typeface="Deadpool Movie(RUS BY LYAJKA)" panose="02000500000000000000" pitchFamily="2" charset="2"/>
              <a:ea typeface="Segoe UI Black" panose="020B0A02040204020203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A7157BB-152C-4F6A-970C-8F31793EEB3F}"/>
              </a:ext>
            </a:extLst>
          </p:cNvPr>
          <p:cNvSpPr/>
          <p:nvPr/>
        </p:nvSpPr>
        <p:spPr>
          <a:xfrm>
            <a:off x="3724275" y="0"/>
            <a:ext cx="848224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100000"/>
                  <a:alpha val="0"/>
                </a:schemeClr>
              </a:gs>
              <a:gs pos="25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13BCE-C7A2-4F72-972C-F8772C052541}"/>
              </a:ext>
            </a:extLst>
          </p:cNvPr>
          <p:cNvSpPr txBox="1"/>
          <p:nvPr/>
        </p:nvSpPr>
        <p:spPr>
          <a:xfrm>
            <a:off x="5478349" y="333515"/>
            <a:ext cx="123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n w="19050">
                  <a:solidFill>
                    <a:schemeClr val="bg1"/>
                  </a:solidFill>
                </a:ln>
                <a:noFill/>
                <a:latin typeface="Ramona" pitchFamily="2" charset="0"/>
                <a:cs typeface="Ramona" pitchFamily="2" charset="0"/>
              </a:rPr>
              <a:t>Что?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57530-BE64-4354-87DD-BECD3547F6BA}"/>
              </a:ext>
            </a:extLst>
          </p:cNvPr>
          <p:cNvSpPr txBox="1"/>
          <p:nvPr/>
        </p:nvSpPr>
        <p:spPr>
          <a:xfrm>
            <a:off x="6283833" y="1778808"/>
            <a:ext cx="1304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n w="19050">
                  <a:solidFill>
                    <a:schemeClr val="bg1"/>
                  </a:solidFill>
                </a:ln>
                <a:noFill/>
                <a:latin typeface="Ramona" pitchFamily="2" charset="0"/>
                <a:cs typeface="Ramona" pitchFamily="2" charset="0"/>
              </a:rPr>
              <a:t>Где?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9DF03-444D-4506-809A-86573F6BD554}"/>
              </a:ext>
            </a:extLst>
          </p:cNvPr>
          <p:cNvSpPr txBox="1"/>
          <p:nvPr/>
        </p:nvSpPr>
        <p:spPr>
          <a:xfrm>
            <a:off x="7372803" y="3242779"/>
            <a:ext cx="173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n w="19050">
                  <a:solidFill>
                    <a:schemeClr val="bg1"/>
                  </a:solidFill>
                </a:ln>
                <a:noFill/>
                <a:latin typeface="Ramona" pitchFamily="2" charset="0"/>
                <a:cs typeface="Ramona" pitchFamily="2" charset="0"/>
              </a:rPr>
              <a:t>Когда?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4E356-DC0D-4910-9309-A6E154BA0E96}"/>
              </a:ext>
            </a:extLst>
          </p:cNvPr>
          <p:cNvSpPr txBox="1"/>
          <p:nvPr/>
        </p:nvSpPr>
        <p:spPr>
          <a:xfrm>
            <a:off x="5564617" y="4002678"/>
            <a:ext cx="3001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n w="19050">
                  <a:solidFill>
                    <a:schemeClr val="bg1"/>
                  </a:solidFill>
                </a:ln>
                <a:noFill/>
                <a:latin typeface="Ramona" pitchFamily="2" charset="0"/>
                <a:cs typeface="Ramona" pitchFamily="2" charset="0"/>
              </a:rPr>
              <a:t>Биологические основы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1D063-4EA2-4487-AF9B-410C8AE4FEE0}"/>
              </a:ext>
            </a:extLst>
          </p:cNvPr>
          <p:cNvSpPr txBox="1"/>
          <p:nvPr/>
        </p:nvSpPr>
        <p:spPr>
          <a:xfrm>
            <a:off x="4568560" y="5331623"/>
            <a:ext cx="347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n w="19050">
                  <a:solidFill>
                    <a:schemeClr val="bg1"/>
                  </a:solidFill>
                </a:ln>
                <a:noFill/>
                <a:latin typeface="Ramona" pitchFamily="2" charset="0"/>
                <a:cs typeface="Ramona" pitchFamily="2" charset="0"/>
              </a:rPr>
              <a:t>Случайная цитата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41AC7-1231-4FB6-B803-187772E4EAE4}"/>
              </a:ext>
            </a:extLst>
          </p:cNvPr>
          <p:cNvSpPr txBox="1"/>
          <p:nvPr/>
        </p:nvSpPr>
        <p:spPr>
          <a:xfrm>
            <a:off x="5954146" y="0"/>
            <a:ext cx="62410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 w="19050"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Сорняковый алгоритм оптимизации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 w="19050"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или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n w="19050"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Invasive Weed Optimization (IWO)</a:t>
            </a:r>
            <a:endParaRPr lang="ru-RU" sz="2400" dirty="0">
              <a:ln w="19050">
                <a:noFill/>
              </a:ln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FBC6D4-F2CC-45FA-94B7-841F1D8AC8F5}"/>
              </a:ext>
            </a:extLst>
          </p:cNvPr>
          <p:cNvSpPr txBox="1"/>
          <p:nvPr/>
        </p:nvSpPr>
        <p:spPr>
          <a:xfrm>
            <a:off x="6304248" y="1809989"/>
            <a:ext cx="5902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В Иране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учёными </a:t>
            </a:r>
            <a:r>
              <a:rPr lang="ru-RU" sz="2400" dirty="0" err="1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Мехрабианом</a:t>
            </a: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 и Лукасом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FE8B1-BEF4-4281-8836-E3AF11577D7F}"/>
              </a:ext>
            </a:extLst>
          </p:cNvPr>
          <p:cNvSpPr txBox="1"/>
          <p:nvPr/>
        </p:nvSpPr>
        <p:spPr>
          <a:xfrm>
            <a:off x="9703407" y="3242779"/>
            <a:ext cx="2488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В 2006 году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6727A9-6288-480B-ACF8-D3C8CBF3BD0D}"/>
              </a:ext>
            </a:extLst>
          </p:cNvPr>
          <p:cNvSpPr txBox="1"/>
          <p:nvPr/>
        </p:nvSpPr>
        <p:spPr>
          <a:xfrm>
            <a:off x="6255231" y="4117460"/>
            <a:ext cx="5951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Основан на моделировании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таких свойств, как посев, рост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и конкуренция в колонии сорняка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37A76A-62F9-454D-B691-426D230A3F79}"/>
              </a:ext>
            </a:extLst>
          </p:cNvPr>
          <p:cNvSpPr txBox="1"/>
          <p:nvPr/>
        </p:nvSpPr>
        <p:spPr>
          <a:xfrm>
            <a:off x="4239325" y="5647608"/>
            <a:ext cx="7952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«А что, если это и не сорняк, а какая-то особая культура?»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© </a:t>
            </a:r>
            <a:r>
              <a:rPr lang="ru-RU" sz="2400" dirty="0" err="1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Крош</a:t>
            </a: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, </a:t>
            </a:r>
            <a:r>
              <a:rPr lang="ru-RU" sz="2400" dirty="0" err="1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Смешарики</a:t>
            </a: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™, серия </a:t>
            </a:r>
            <a:r>
              <a:rPr lang="en-US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“</a:t>
            </a:r>
            <a:r>
              <a:rPr lang="ru-RU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Некультурный</a:t>
            </a:r>
            <a:r>
              <a:rPr lang="en-US" sz="2400" dirty="0">
                <a:ln>
                  <a:noFill/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”</a:t>
            </a:r>
            <a:endParaRPr lang="ru-RU" sz="2400" dirty="0">
              <a:ln>
                <a:noFill/>
              </a:ln>
              <a:solidFill>
                <a:schemeClr val="bg1"/>
              </a:solidFill>
              <a:latin typeface="Ramona" pitchFamily="2" charset="0"/>
              <a:cs typeface="Ramon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64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B0B668-F024-4CBF-874A-4D9D7508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4595" r="7072" b="6206"/>
          <a:stretch/>
        </p:blipFill>
        <p:spPr>
          <a:xfrm>
            <a:off x="0" y="-2997436"/>
            <a:ext cx="17766646" cy="9855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693402-CFDE-4E62-AB59-E1C8ADD8740F}"/>
              </a:ext>
            </a:extLst>
          </p:cNvPr>
          <p:cNvSpPr txBox="1"/>
          <p:nvPr/>
        </p:nvSpPr>
        <p:spPr>
          <a:xfrm>
            <a:off x="1654628" y="4299413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1.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Распределение конечного числа семян по всей области поиска </a:t>
            </a:r>
            <a:endParaRPr lang="en-US" b="0" i="0" dirty="0">
              <a:solidFill>
                <a:srgbClr val="333333"/>
              </a:solidFill>
              <a:effectLst/>
              <a:latin typeface="Arial Black" panose="020B0A04020102020204" pitchFamily="34" charset="0"/>
            </a:endParaRPr>
          </a:p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(инициализация популяции)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121DBFE-4074-4638-A21E-DB213A33EBBC}"/>
              </a:ext>
            </a:extLst>
          </p:cNvPr>
          <p:cNvSpPr/>
          <p:nvPr/>
        </p:nvSpPr>
        <p:spPr>
          <a:xfrm>
            <a:off x="-6979304" y="-2378301"/>
            <a:ext cx="13958608" cy="4765458"/>
          </a:xfrm>
          <a:prstGeom prst="roundRect">
            <a:avLst>
              <a:gd name="adj" fmla="val 50000"/>
            </a:avLst>
          </a:prstGeom>
          <a:solidFill>
            <a:schemeClr val="bg1">
              <a:alpha val="37000"/>
            </a:schemeClr>
          </a:solidFill>
          <a:ln w="25400">
            <a:solidFill>
              <a:srgbClr val="616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B00F8-0A6E-477F-B492-CC7E18DF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1" y="386499"/>
            <a:ext cx="6604000" cy="1306286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sz="7200" b="1" dirty="0">
                <a:latin typeface="Arial Black" panose="020B0A04020102020204" pitchFamily="34" charset="0"/>
              </a:rPr>
              <a:t>АЛГОРИТМ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72C45-2DC5-46D6-BB6B-9C199B1144FE}"/>
              </a:ext>
            </a:extLst>
          </p:cNvPr>
          <p:cNvSpPr txBox="1"/>
          <p:nvPr/>
        </p:nvSpPr>
        <p:spPr>
          <a:xfrm>
            <a:off x="-9267372" y="4940078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Arial Black" panose="020B0A04020102020204" pitchFamily="34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Производство выросшими растениями семян в зависимости от приспособленности растений (воспроизводство).</a:t>
            </a:r>
          </a:p>
        </p:txBody>
      </p:sp>
    </p:spTree>
    <p:extLst>
      <p:ext uri="{BB962C8B-B14F-4D97-AF65-F5344CB8AC3E}">
        <p14:creationId xmlns:p14="http://schemas.microsoft.com/office/powerpoint/2010/main" val="234922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1C0E16-3368-4C3F-8747-CC0EE598C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2" t="37439" b="116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8808C5-3B0A-4F50-855B-86B6E12F94F3}"/>
              </a:ext>
            </a:extLst>
          </p:cNvPr>
          <p:cNvSpPr txBox="1"/>
          <p:nvPr/>
        </p:nvSpPr>
        <p:spPr>
          <a:xfrm>
            <a:off x="6773682" y="-928338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1.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Распределение конечного числа семян по всей области поиска </a:t>
            </a:r>
            <a:endParaRPr lang="en-US" b="0" i="0" dirty="0">
              <a:solidFill>
                <a:srgbClr val="333333"/>
              </a:solidFill>
              <a:effectLst/>
              <a:latin typeface="Arial Black" panose="020B0A04020102020204" pitchFamily="34" charset="0"/>
            </a:endParaRPr>
          </a:p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(инициализация популяции)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625C02A-7F5D-484C-8E67-4639D573CB5F}"/>
              </a:ext>
            </a:extLst>
          </p:cNvPr>
          <p:cNvSpPr/>
          <p:nvPr/>
        </p:nvSpPr>
        <p:spPr>
          <a:xfrm>
            <a:off x="-13958608" y="-2664736"/>
            <a:ext cx="13958608" cy="4765458"/>
          </a:xfrm>
          <a:prstGeom prst="roundRect">
            <a:avLst>
              <a:gd name="adj" fmla="val 50000"/>
            </a:avLst>
          </a:prstGeom>
          <a:solidFill>
            <a:schemeClr val="bg1">
              <a:alpha val="37000"/>
            </a:schemeClr>
          </a:solidFill>
          <a:ln w="25400">
            <a:solidFill>
              <a:srgbClr val="616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7948A5D-6B66-430B-9EDD-D2DB6866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94463" y="100064"/>
            <a:ext cx="6604000" cy="1306286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sz="7200" b="1" dirty="0">
                <a:latin typeface="Arial Black" panose="020B0A04020102020204" pitchFamily="34" charset="0"/>
              </a:rPr>
              <a:t>АЛГОРИТМ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16413-471D-446C-A430-6E9142C4795A}"/>
              </a:ext>
            </a:extLst>
          </p:cNvPr>
          <p:cNvSpPr txBox="1"/>
          <p:nvPr/>
        </p:nvSpPr>
        <p:spPr>
          <a:xfrm>
            <a:off x="1654628" y="3105834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Arial Black" panose="020B0A04020102020204" pitchFamily="34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Производство выросшими растениями семян в зависимости от приспособленности растений (воспроизводство).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B9E3C-8074-47F7-85CB-72EAADB503E6}"/>
              </a:ext>
            </a:extLst>
          </p:cNvPr>
          <p:cNvSpPr txBox="1"/>
          <p:nvPr/>
        </p:nvSpPr>
        <p:spPr>
          <a:xfrm>
            <a:off x="12482463" y="4277751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3.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Распределение произведенных семян в случайном порядке по области поиска (пространственное распределение).</a:t>
            </a:r>
          </a:p>
        </p:txBody>
      </p:sp>
    </p:spTree>
    <p:extLst>
      <p:ext uri="{BB962C8B-B14F-4D97-AF65-F5344CB8AC3E}">
        <p14:creationId xmlns:p14="http://schemas.microsoft.com/office/powerpoint/2010/main" val="251479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1C0E16-3368-4C3F-8747-CC0EE598C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5" t="33933" r="18517" b="151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D39DE5-C2E9-4718-88CC-51E2D098E747}"/>
              </a:ext>
            </a:extLst>
          </p:cNvPr>
          <p:cNvSpPr txBox="1"/>
          <p:nvPr/>
        </p:nvSpPr>
        <p:spPr>
          <a:xfrm>
            <a:off x="-9158515" y="1175434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Arial Black" panose="020B0A04020102020204" pitchFamily="34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Производство выросшими растениями семян в зависимости от приспособленности растений (воспроизводство).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244EB-55AB-49DF-824A-37C1493B590A}"/>
              </a:ext>
            </a:extLst>
          </p:cNvPr>
          <p:cNvSpPr txBox="1"/>
          <p:nvPr/>
        </p:nvSpPr>
        <p:spPr>
          <a:xfrm>
            <a:off x="1654628" y="3429000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3.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Распределение произведенных семян в случайном порядке по области поиска (пространственное распределение).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3BE24D-144D-4F26-8F1A-B9C3C2F3FE18}"/>
              </a:ext>
            </a:extLst>
          </p:cNvPr>
          <p:cNvSpPr txBox="1"/>
          <p:nvPr/>
        </p:nvSpPr>
        <p:spPr>
          <a:xfrm>
            <a:off x="5508170" y="-772886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Arial Black" panose="020B0A04020102020204" pitchFamily="34" charset="0"/>
              </a:rPr>
              <a:t>4</a:t>
            </a:r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Повторение шагов 2, 3 до тех пор, пока не будет достигнут заданный максимум числа растений.</a:t>
            </a:r>
          </a:p>
        </p:txBody>
      </p:sp>
    </p:spTree>
    <p:extLst>
      <p:ext uri="{BB962C8B-B14F-4D97-AF65-F5344CB8AC3E}">
        <p14:creationId xmlns:p14="http://schemas.microsoft.com/office/powerpoint/2010/main" val="248290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1C0E16-3368-4C3F-8747-CC0EE598C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" t="16621" r="46005" b="324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7C2E5-C47C-4EEF-A43E-7E469065CA38}"/>
              </a:ext>
            </a:extLst>
          </p:cNvPr>
          <p:cNvSpPr txBox="1"/>
          <p:nvPr/>
        </p:nvSpPr>
        <p:spPr>
          <a:xfrm>
            <a:off x="-9216572" y="5315857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3.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Распределение произведенных семян в случайном порядке по области поиска (пространственное распределение).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038D3-B672-413C-BB08-D594B44EB05F}"/>
              </a:ext>
            </a:extLst>
          </p:cNvPr>
          <p:cNvSpPr txBox="1"/>
          <p:nvPr/>
        </p:nvSpPr>
        <p:spPr>
          <a:xfrm>
            <a:off x="1654628" y="1012371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Arial Black" panose="020B0A04020102020204" pitchFamily="34" charset="0"/>
              </a:rPr>
              <a:t>4</a:t>
            </a:r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Повторение шагов 2, 3 до тех пор, пока не будет достигнут заданный максимум числа растений.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6A945-385A-40D6-9804-FFAD09722B63}"/>
              </a:ext>
            </a:extLst>
          </p:cNvPr>
          <p:cNvSpPr txBox="1"/>
          <p:nvPr/>
        </p:nvSpPr>
        <p:spPr>
          <a:xfrm>
            <a:off x="-1589314" y="7708899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5.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Отбор растений с более высокой приспособленностью, их воспроизводство и пространственное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305190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1C0E16-3368-4C3F-8747-CC0EE598C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2" t="7207" r="27730" b="41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76B76-A61A-49AA-A19C-2EE71B7C1911}"/>
              </a:ext>
            </a:extLst>
          </p:cNvPr>
          <p:cNvSpPr txBox="1"/>
          <p:nvPr/>
        </p:nvSpPr>
        <p:spPr>
          <a:xfrm>
            <a:off x="5109028" y="-1174065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Arial Black" panose="020B0A04020102020204" pitchFamily="34" charset="0"/>
              </a:rPr>
              <a:t>4</a:t>
            </a:r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Повторение шагов 2, 3 до тех пор, пока не будет достигнут заданный максимум числа растений.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49230-0406-4575-B997-BDBCCE7E35D0}"/>
              </a:ext>
            </a:extLst>
          </p:cNvPr>
          <p:cNvSpPr txBox="1"/>
          <p:nvPr/>
        </p:nvSpPr>
        <p:spPr>
          <a:xfrm>
            <a:off x="921658" y="1932213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5.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Отбор растений с более высокой приспособленностью, их воспроизводство и пространственное распределение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DA699-FB55-43FF-8D68-1A5F11EED212}"/>
              </a:ext>
            </a:extLst>
          </p:cNvPr>
          <p:cNvSpPr txBox="1"/>
          <p:nvPr/>
        </p:nvSpPr>
        <p:spPr>
          <a:xfrm>
            <a:off x="7576458" y="7062568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Arial Black" panose="020B0A04020102020204" pitchFamily="34" charset="0"/>
              </a:rPr>
              <a:t>6</a:t>
            </a:r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Повторение шага 5 до выполнения условия окончания процесса.</a:t>
            </a:r>
          </a:p>
        </p:txBody>
      </p:sp>
    </p:spTree>
    <p:extLst>
      <p:ext uri="{BB962C8B-B14F-4D97-AF65-F5344CB8AC3E}">
        <p14:creationId xmlns:p14="http://schemas.microsoft.com/office/powerpoint/2010/main" val="8182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1C0E16-3368-4C3F-8747-CC0EE598C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9" r="6283" b="490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6D8418-E739-43B7-879A-85CC9BD84218}"/>
              </a:ext>
            </a:extLst>
          </p:cNvPr>
          <p:cNvSpPr txBox="1"/>
          <p:nvPr/>
        </p:nvSpPr>
        <p:spPr>
          <a:xfrm>
            <a:off x="7576458" y="-850899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5.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Отбор растений с более высокой приспособленностью, их воспроизводство и пространственное распределение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F521F-E763-4DE6-A065-1F06300C77D1}"/>
              </a:ext>
            </a:extLst>
          </p:cNvPr>
          <p:cNvSpPr txBox="1"/>
          <p:nvPr/>
        </p:nvSpPr>
        <p:spPr>
          <a:xfrm>
            <a:off x="1654628" y="3651711"/>
            <a:ext cx="8882743" cy="646331"/>
          </a:xfrm>
          <a:prstGeom prst="rect">
            <a:avLst/>
          </a:prstGeom>
          <a:ln>
            <a:solidFill>
              <a:srgbClr val="6A744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Arial Black" panose="020B0A04020102020204" pitchFamily="34" charset="0"/>
              </a:rPr>
              <a:t>6</a:t>
            </a:r>
            <a:r>
              <a:rPr lang="en-US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. </a:t>
            </a:r>
            <a:r>
              <a:rPr lang="ru-RU" b="0" i="0" dirty="0">
                <a:solidFill>
                  <a:srgbClr val="333333"/>
                </a:solidFill>
                <a:effectLst/>
                <a:latin typeface="Arial Black" panose="020B0A04020102020204" pitchFamily="34" charset="0"/>
              </a:rPr>
              <a:t>Повторение шага 5 до выполнения условия окончания процесса.</a:t>
            </a:r>
          </a:p>
        </p:txBody>
      </p:sp>
    </p:spTree>
    <p:extLst>
      <p:ext uri="{BB962C8B-B14F-4D97-AF65-F5344CB8AC3E}">
        <p14:creationId xmlns:p14="http://schemas.microsoft.com/office/powerpoint/2010/main" val="186496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14FC6B-4A31-434A-85AA-416DA57B64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6D285-E92C-41A0-949E-246DC74FB970}"/>
              </a:ext>
            </a:extLst>
          </p:cNvPr>
          <p:cNvSpPr txBox="1"/>
          <p:nvPr/>
        </p:nvSpPr>
        <p:spPr>
          <a:xfrm>
            <a:off x="2401025" y="1018901"/>
            <a:ext cx="7389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Подробнее об алгоритме…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F60E5E97-3CA5-4C30-A49D-D28B87F0548E}"/>
              </a:ext>
            </a:extLst>
          </p:cNvPr>
          <p:cNvGrpSpPr/>
          <p:nvPr/>
        </p:nvGrpSpPr>
        <p:grpSpPr>
          <a:xfrm>
            <a:off x="0" y="3914775"/>
            <a:ext cx="12192006" cy="2943225"/>
            <a:chOff x="-6" y="3914775"/>
            <a:chExt cx="12192006" cy="2943225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D703FA62-4FC9-4A81-9BFA-8E63AE59AA6E}"/>
                </a:ext>
              </a:extLst>
            </p:cNvPr>
            <p:cNvGrpSpPr/>
            <p:nvPr/>
          </p:nvGrpSpPr>
          <p:grpSpPr>
            <a:xfrm>
              <a:off x="0" y="3914775"/>
              <a:ext cx="12192000" cy="2669574"/>
              <a:chOff x="-2" y="3773714"/>
              <a:chExt cx="12192004" cy="2819944"/>
            </a:xfrm>
            <a:solidFill>
              <a:schemeClr val="bg2">
                <a:lumMod val="75000"/>
              </a:schemeClr>
            </a:solidFill>
          </p:grpSpPr>
          <p:sp>
            <p:nvSpPr>
              <p:cNvPr id="9" name="Стрелка: шеврон 8">
                <a:extLst>
                  <a:ext uri="{FF2B5EF4-FFF2-40B4-BE49-F238E27FC236}">
                    <a16:creationId xmlns:a16="http://schemas.microsoft.com/office/drawing/2014/main" id="{44B35FB8-B653-4A52-8A9F-4DCB16E9F6F2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Стрелка: шеврон 10">
                <a:extLst>
                  <a:ext uri="{FF2B5EF4-FFF2-40B4-BE49-F238E27FC236}">
                    <a16:creationId xmlns:a16="http://schemas.microsoft.com/office/drawing/2014/main" id="{1E59BF27-BE8B-4784-A510-30B5E8A54915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Равнобедренный треугольник 13">
              <a:extLst>
                <a:ext uri="{FF2B5EF4-FFF2-40B4-BE49-F238E27FC236}">
                  <a16:creationId xmlns:a16="http://schemas.microsoft.com/office/drawing/2014/main" id="{F591C345-6A7A-42D6-88E9-59B8F6ABDE23}"/>
                </a:ext>
              </a:extLst>
            </p:cNvPr>
            <p:cNvSpPr/>
            <p:nvPr/>
          </p:nvSpPr>
          <p:spPr>
            <a:xfrm rot="16200000">
              <a:off x="8685797" y="3351797"/>
              <a:ext cx="916405" cy="6096000"/>
            </a:xfrm>
            <a:prstGeom prst="triangle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Равнобедренный треугольник 14">
              <a:extLst>
                <a:ext uri="{FF2B5EF4-FFF2-40B4-BE49-F238E27FC236}">
                  <a16:creationId xmlns:a16="http://schemas.microsoft.com/office/drawing/2014/main" id="{7CD7E3B7-83EE-4C60-B503-A12468E03139}"/>
                </a:ext>
              </a:extLst>
            </p:cNvPr>
            <p:cNvSpPr/>
            <p:nvPr/>
          </p:nvSpPr>
          <p:spPr>
            <a:xfrm rot="5400000">
              <a:off x="2589795" y="3351799"/>
              <a:ext cx="916400" cy="609600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66D24DA-2943-4614-BF04-9F9EFCF37515}"/>
              </a:ext>
            </a:extLst>
          </p:cNvPr>
          <p:cNvSpPr/>
          <p:nvPr/>
        </p:nvSpPr>
        <p:spPr>
          <a:xfrm>
            <a:off x="-7" y="6858000"/>
            <a:ext cx="12192000" cy="668896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88AC2CD-5753-4E14-A843-5CAD89FA3402}"/>
              </a:ext>
            </a:extLst>
          </p:cNvPr>
          <p:cNvGrpSpPr/>
          <p:nvPr/>
        </p:nvGrpSpPr>
        <p:grpSpPr>
          <a:xfrm>
            <a:off x="-5" y="10603743"/>
            <a:ext cx="12192006" cy="2943228"/>
            <a:chOff x="-5" y="3585573"/>
            <a:chExt cx="12192006" cy="3272430"/>
          </a:xfrm>
          <a:solidFill>
            <a:schemeClr val="bg2">
              <a:lumMod val="50000"/>
            </a:schemeClr>
          </a:solidFill>
        </p:grpSpPr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EC4A9C57-B33F-40B5-9C7A-B77495B5C2AF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22" name="Стрелка: шеврон 21">
                <a:extLst>
                  <a:ext uri="{FF2B5EF4-FFF2-40B4-BE49-F238E27FC236}">
                    <a16:creationId xmlns:a16="http://schemas.microsoft.com/office/drawing/2014/main" id="{BAE42A75-E945-4943-9BA9-CB33F26FE004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Стрелка: шеврон 22">
                <a:extLst>
                  <a:ext uri="{FF2B5EF4-FFF2-40B4-BE49-F238E27FC236}">
                    <a16:creationId xmlns:a16="http://schemas.microsoft.com/office/drawing/2014/main" id="{4F6E7A52-A7BB-47CA-97D9-B5B7145F5CE4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Равнобедренный треугольник 19">
              <a:extLst>
                <a:ext uri="{FF2B5EF4-FFF2-40B4-BE49-F238E27FC236}">
                  <a16:creationId xmlns:a16="http://schemas.microsoft.com/office/drawing/2014/main" id="{DC4A8E42-6D3B-484F-9466-C01274A954DA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Равнобедренный треугольник 20">
              <a:extLst>
                <a:ext uri="{FF2B5EF4-FFF2-40B4-BE49-F238E27FC236}">
                  <a16:creationId xmlns:a16="http://schemas.microsoft.com/office/drawing/2014/main" id="{64680BF5-80DB-414E-ADA4-BAE3372902CD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FCB334D-1F32-4873-BACB-74326D1D8734}"/>
              </a:ext>
            </a:extLst>
          </p:cNvPr>
          <p:cNvSpPr/>
          <p:nvPr/>
        </p:nvSpPr>
        <p:spPr>
          <a:xfrm>
            <a:off x="0" y="13546967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018E5633-3D15-436A-86AA-85354A09BE34}"/>
              </a:ext>
            </a:extLst>
          </p:cNvPr>
          <p:cNvGrpSpPr/>
          <p:nvPr/>
        </p:nvGrpSpPr>
        <p:grpSpPr>
          <a:xfrm>
            <a:off x="-5" y="17461742"/>
            <a:ext cx="12192006" cy="2943228"/>
            <a:chOff x="-5" y="3585573"/>
            <a:chExt cx="12192006" cy="3272430"/>
          </a:xfrm>
          <a:solidFill>
            <a:schemeClr val="bg2">
              <a:lumMod val="25000"/>
            </a:schemeClr>
          </a:solidFill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0B0C662D-3C75-4987-84A7-6E4AA57CE96C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29" name="Стрелка: шеврон 28">
                <a:extLst>
                  <a:ext uri="{FF2B5EF4-FFF2-40B4-BE49-F238E27FC236}">
                    <a16:creationId xmlns:a16="http://schemas.microsoft.com/office/drawing/2014/main" id="{3F4F0835-F678-4332-9BF0-8DE682912EBA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Стрелка: шеврон 29">
                <a:extLst>
                  <a:ext uri="{FF2B5EF4-FFF2-40B4-BE49-F238E27FC236}">
                    <a16:creationId xmlns:a16="http://schemas.microsoft.com/office/drawing/2014/main" id="{98EC25D9-F6D3-454C-8E6F-7A64989E8CCC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Равнобедренный треугольник 26">
              <a:extLst>
                <a:ext uri="{FF2B5EF4-FFF2-40B4-BE49-F238E27FC236}">
                  <a16:creationId xmlns:a16="http://schemas.microsoft.com/office/drawing/2014/main" id="{1BC1E599-1B5D-4A9A-A454-505A8872FB94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авнобедренный треугольник 27">
              <a:extLst>
                <a:ext uri="{FF2B5EF4-FFF2-40B4-BE49-F238E27FC236}">
                  <a16:creationId xmlns:a16="http://schemas.microsoft.com/office/drawing/2014/main" id="{B9AEC76F-3191-48B7-A175-2633BA0AE3C0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ADAB0B84-05CB-4682-8867-F3504DFD4C90}"/>
              </a:ext>
            </a:extLst>
          </p:cNvPr>
          <p:cNvSpPr/>
          <p:nvPr/>
        </p:nvSpPr>
        <p:spPr>
          <a:xfrm>
            <a:off x="0" y="20404967"/>
            <a:ext cx="12191993" cy="68579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8E2BB32-770D-4104-B2DB-1F9C6C371D52}"/>
              </a:ext>
            </a:extLst>
          </p:cNvPr>
          <p:cNvGrpSpPr/>
          <p:nvPr/>
        </p:nvGrpSpPr>
        <p:grpSpPr>
          <a:xfrm>
            <a:off x="0" y="24319738"/>
            <a:ext cx="12192006" cy="2943228"/>
            <a:chOff x="-5" y="3585573"/>
            <a:chExt cx="12192006" cy="3272430"/>
          </a:xfrm>
          <a:solidFill>
            <a:schemeClr val="bg2">
              <a:lumMod val="10000"/>
            </a:schemeClr>
          </a:solidFill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BA0B0FFD-248E-47CC-84DE-835C74E034E3}"/>
                </a:ext>
              </a:extLst>
            </p:cNvPr>
            <p:cNvGrpSpPr/>
            <p:nvPr/>
          </p:nvGrpSpPr>
          <p:grpSpPr>
            <a:xfrm>
              <a:off x="0" y="3585573"/>
              <a:ext cx="12192000" cy="2968171"/>
              <a:chOff x="-2" y="3773714"/>
              <a:chExt cx="12192004" cy="2819944"/>
            </a:xfrm>
            <a:grpFill/>
          </p:grpSpPr>
          <p:sp>
            <p:nvSpPr>
              <p:cNvPr id="36" name="Стрелка: шеврон 35">
                <a:extLst>
                  <a:ext uri="{FF2B5EF4-FFF2-40B4-BE49-F238E27FC236}">
                    <a16:creationId xmlns:a16="http://schemas.microsoft.com/office/drawing/2014/main" id="{56833B80-172E-44C8-BF06-6B7013964126}"/>
                  </a:ext>
                </a:extLst>
              </p:cNvPr>
              <p:cNvSpPr/>
              <p:nvPr/>
            </p:nvSpPr>
            <p:spPr>
              <a:xfrm rot="5400000">
                <a:off x="4920345" y="-677999"/>
                <a:ext cx="2351314" cy="12192000"/>
              </a:xfrm>
              <a:prstGeom prst="chevron">
                <a:avLst>
                  <a:gd name="adj" fmla="val 49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Стрелка: шеврон 36">
                <a:extLst>
                  <a:ext uri="{FF2B5EF4-FFF2-40B4-BE49-F238E27FC236}">
                    <a16:creationId xmlns:a16="http://schemas.microsoft.com/office/drawing/2014/main" id="{3A02E836-8D99-407E-8262-134F1F8155CB}"/>
                  </a:ext>
                </a:extLst>
              </p:cNvPr>
              <p:cNvSpPr/>
              <p:nvPr/>
            </p:nvSpPr>
            <p:spPr>
              <a:xfrm rot="5400000">
                <a:off x="5408905" y="-1635193"/>
                <a:ext cx="1374185" cy="12192000"/>
              </a:xfrm>
              <a:prstGeom prst="chevron">
                <a:avLst>
                  <a:gd name="adj" fmla="val 819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Равнобедренный треугольник 33">
              <a:extLst>
                <a:ext uri="{FF2B5EF4-FFF2-40B4-BE49-F238E27FC236}">
                  <a16:creationId xmlns:a16="http://schemas.microsoft.com/office/drawing/2014/main" id="{9EE7018A-ABEA-4B3B-96DC-E1036FA4FF81}"/>
                </a:ext>
              </a:extLst>
            </p:cNvPr>
            <p:cNvSpPr/>
            <p:nvPr/>
          </p:nvSpPr>
          <p:spPr>
            <a:xfrm rot="16200000">
              <a:off x="8634550" y="3300547"/>
              <a:ext cx="1018901" cy="609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Равнобедренный треугольник 34">
              <a:extLst>
                <a:ext uri="{FF2B5EF4-FFF2-40B4-BE49-F238E27FC236}">
                  <a16:creationId xmlns:a16="http://schemas.microsoft.com/office/drawing/2014/main" id="{F1F1ACD4-2A89-4127-89EE-9F16DD32080E}"/>
                </a:ext>
              </a:extLst>
            </p:cNvPr>
            <p:cNvSpPr/>
            <p:nvPr/>
          </p:nvSpPr>
          <p:spPr>
            <a:xfrm rot="5400000">
              <a:off x="2538545" y="3300552"/>
              <a:ext cx="1018901" cy="609600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4E7FB47-DBA8-400D-B138-972C07C7FBAD}"/>
              </a:ext>
            </a:extLst>
          </p:cNvPr>
          <p:cNvSpPr/>
          <p:nvPr/>
        </p:nvSpPr>
        <p:spPr>
          <a:xfrm>
            <a:off x="7" y="27202874"/>
            <a:ext cx="12191993" cy="68579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D28892-AE70-4B50-BF79-A976068BF124}"/>
              </a:ext>
            </a:extLst>
          </p:cNvPr>
          <p:cNvSpPr txBox="1"/>
          <p:nvPr/>
        </p:nvSpPr>
        <p:spPr>
          <a:xfrm>
            <a:off x="472918" y="7709974"/>
            <a:ext cx="5150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Воспроизводство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2FDE07-EC8E-43F3-9B96-44937C2DE718}"/>
              </a:ext>
            </a:extLst>
          </p:cNvPr>
          <p:cNvSpPr txBox="1"/>
          <p:nvPr/>
        </p:nvSpPr>
        <p:spPr>
          <a:xfrm>
            <a:off x="1324389" y="13867259"/>
            <a:ext cx="9543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Пространственное распределение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03C87A-FB52-47C1-B3B9-8208C5E2048C}"/>
              </a:ext>
            </a:extLst>
          </p:cNvPr>
          <p:cNvSpPr txBox="1"/>
          <p:nvPr/>
        </p:nvSpPr>
        <p:spPr>
          <a:xfrm>
            <a:off x="4516922" y="28176145"/>
            <a:ext cx="7675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Конкурентное исключение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79DD54D-A660-4C82-96E0-B0AA8254AEC8}"/>
                  </a:ext>
                </a:extLst>
              </p:cNvPr>
              <p:cNvSpPr txBox="1"/>
              <p:nvPr/>
            </p:nvSpPr>
            <p:spPr>
              <a:xfrm>
                <a:off x="472918" y="8441179"/>
                <a:ext cx="6560457" cy="844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ru-RU" sz="20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Число семян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8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sz="20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произведенных сорняком линейно зависит от его текущей приспособленности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79DD54D-A660-4C82-96E0-B0AA8254A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18" y="8441179"/>
                <a:ext cx="6560457" cy="844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BF6F6A-EC6D-4656-B736-BD42D599F049}"/>
                  </a:ext>
                </a:extLst>
              </p:cNvPr>
              <p:cNvSpPr txBox="1"/>
              <p:nvPr/>
            </p:nvSpPr>
            <p:spPr>
              <a:xfrm>
                <a:off x="1817610" y="9382168"/>
                <a:ext cx="7610921" cy="1669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32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ru-RU" sz="3200" b="0" i="1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32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32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3200" b="0" i="1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sSubSup>
                          <m:sSubSupPr>
                            <m:ctrlPr>
                              <a:rPr lang="ru-RU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  <m:sSubSup>
                          <m:sSubSupPr>
                            <m:ctrlPr>
                              <a:rPr lang="ru-RU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p>
                        </m:sSup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𝑤𝑜𝑟𝑠𝑡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sz="2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- минимальное и максимальное число произведенных семян на каждой итерации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BF6F6A-EC6D-4656-B736-BD42D599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10" y="9382168"/>
                <a:ext cx="7610921" cy="1669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C41DBD7-36A6-4D1D-8574-02ABD0848D02}"/>
              </a:ext>
            </a:extLst>
          </p:cNvPr>
          <p:cNvSpPr txBox="1"/>
          <p:nvPr/>
        </p:nvSpPr>
        <p:spPr>
          <a:xfrm>
            <a:off x="555124" y="14664342"/>
            <a:ext cx="792359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Ramona" pitchFamily="2" charset="0"/>
                <a:cs typeface="Ramona" pitchFamily="2" charset="0"/>
              </a:rPr>
              <a:t>Семена распределяем в окрестности родительского растения в соответствии с нормальным законом распределения: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2C463D-1797-411C-8DDA-2F080E772264}"/>
                  </a:ext>
                </a:extLst>
              </p:cNvPr>
              <p:cNvSpPr txBox="1"/>
              <p:nvPr/>
            </p:nvSpPr>
            <p:spPr>
              <a:xfrm>
                <a:off x="1536095" y="15983030"/>
                <a:ext cx="8159003" cy="2297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Зависит от текущего номера поколения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t,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уменьшаясь с ростом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t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по формуле</a:t>
                </a:r>
                <a:endParaRPr lang="en-US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ru-R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ru-RU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где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- начальное и конечное значения стандартного отклонения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32C463D-1797-411C-8DDA-2F080E772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095" y="15983030"/>
                <a:ext cx="8159003" cy="2297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E9D907-9759-4305-865D-20F2E1AE9AA1}"/>
                  </a:ext>
                </a:extLst>
              </p:cNvPr>
              <p:cNvSpPr txBox="1"/>
              <p:nvPr/>
            </p:nvSpPr>
            <p:spPr>
              <a:xfrm>
                <a:off x="2496887" y="15370537"/>
                <a:ext cx="7198211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ru-RU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ru-RU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[1: </m:t>
                          </m:r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8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ru-RU" sz="20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DE9D907-9759-4305-865D-20F2E1AE9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87" y="15370537"/>
                <a:ext cx="7198211" cy="557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0F026F-A6A6-4D15-902D-2A6E7516D2D4}"/>
                  </a:ext>
                </a:extLst>
              </p:cNvPr>
              <p:cNvSpPr txBox="1"/>
              <p:nvPr/>
            </p:nvSpPr>
            <p:spPr>
              <a:xfrm>
                <a:off x="2016490" y="29443976"/>
                <a:ext cx="8159003" cy="2911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</a:ln>
                    <a:solidFill>
                      <a:prstClr val="white"/>
                    </a:solidFill>
                    <a:latin typeface="Ramona" pitchFamily="2" charset="0"/>
                    <a:cs typeface="Ramona" pitchFamily="2" charset="0"/>
                  </a:rPr>
                  <a:t>Обозначим</a:t>
                </a:r>
                <a:r>
                  <a:rPr lang="en-US" sz="2400" dirty="0">
                    <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</a:ln>
                    <a:solidFill>
                      <a:prstClr val="white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𝒊</m:t>
                        </m:r>
                      </m:sub>
                      <m:sup>
                        <m:r>
                          <a:rPr lang="en-US" sz="2800" b="1" i="1" smtClean="0">
                            <a:ln>
                              <a:solidFill>
                                <a:prstClr val="black">
                                  <a:lumMod val="95000"/>
                                  <a:lumOff val="5000"/>
                                </a:prstClr>
                              </a:solidFill>
                            </a:ln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𝒔</m:t>
                        </m:r>
                      </m:sup>
                    </m:sSubSup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популяцию сорняков родителя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Ramona" pitchFamily="2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Тогда до достижения всей популяцией сорняков своего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max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размера, равного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 ,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новую популяцию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S’ 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Формируем следующим образом:</a:t>
                </a:r>
                <a:endParaRPr lang="en-US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⋃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</m:e>
                        </m:nary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</a:t>
                </a:r>
              </a:p>
              <a:p>
                <a:pPr algn="r"/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Уничтожаем менее приспособленных после достижения размера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</a:t>
                </a:r>
                <a:r>
                  <a:rPr lang="ru-RU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, до достижения размера </a:t>
                </a:r>
                <a:r>
                  <a:rPr lang="en-US" sz="2400" dirty="0"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bg1"/>
                    </a:solidFill>
                    <a:latin typeface="Ramona" pitchFamily="2" charset="0"/>
                    <a:cs typeface="Ramona" pitchFamily="2" charset="0"/>
                  </a:rPr>
                  <a:t>|S|</a:t>
                </a:r>
                <a:endParaRPr lang="ru-RU" sz="2400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Ramona" pitchFamily="2" charset="0"/>
                  <a:cs typeface="Ramona" pitchFamily="2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0F026F-A6A6-4D15-902D-2A6E7516D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490" y="29443976"/>
                <a:ext cx="8159003" cy="29119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68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1264</Words>
  <Application>Microsoft Office PowerPoint</Application>
  <PresentationFormat>Широкоэкранный</PresentationFormat>
  <Paragraphs>169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Cambria Math</vt:lpstr>
      <vt:lpstr>Deadpool Movie(RUS BY LYAJKA)</vt:lpstr>
      <vt:lpstr>Haettenschweiler</vt:lpstr>
      <vt:lpstr>Impact</vt:lpstr>
      <vt:lpstr>Ramona</vt:lpstr>
      <vt:lpstr>Тема Office</vt:lpstr>
      <vt:lpstr>Презентация PowerPoint</vt:lpstr>
      <vt:lpstr>Презентация PowerPoint</vt:lpstr>
      <vt:lpstr>АЛГОРИТМ</vt:lpstr>
      <vt:lpstr>АЛГОРИТМ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Тресвятский Игорь Алексеевич (Кс-23)</dc:creator>
  <cp:lastModifiedBy>Тресвятский Игорь Алексеевич (Кс-23)</cp:lastModifiedBy>
  <cp:revision>62</cp:revision>
  <dcterms:created xsi:type="dcterms:W3CDTF">2024-03-15T17:28:38Z</dcterms:created>
  <dcterms:modified xsi:type="dcterms:W3CDTF">2024-03-26T16:42:03Z</dcterms:modified>
</cp:coreProperties>
</file>